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theme/theme2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  <p:sldMasterId id="2147483804" r:id="rId14"/>
    <p:sldMasterId id="2147483816" r:id="rId15"/>
    <p:sldMasterId id="2147483828" r:id="rId16"/>
    <p:sldMasterId id="2147483840" r:id="rId17"/>
    <p:sldMasterId id="2147483852" r:id="rId18"/>
    <p:sldMasterId id="2147483864" r:id="rId19"/>
    <p:sldMasterId id="2147483876" r:id="rId20"/>
    <p:sldMasterId id="2147483888" r:id="rId21"/>
    <p:sldMasterId id="2147483900" r:id="rId22"/>
    <p:sldMasterId id="2147483912" r:id="rId23"/>
  </p:sldMasterIdLst>
  <p:notesMasterIdLst>
    <p:notesMasterId r:id="rId74"/>
  </p:notesMasterIdLst>
  <p:sldIdLst>
    <p:sldId id="256" r:id="rId24"/>
    <p:sldId id="264" r:id="rId25"/>
    <p:sldId id="257" r:id="rId26"/>
    <p:sldId id="258" r:id="rId27"/>
    <p:sldId id="259" r:id="rId28"/>
    <p:sldId id="260" r:id="rId29"/>
    <p:sldId id="261" r:id="rId30"/>
    <p:sldId id="262" r:id="rId31"/>
    <p:sldId id="263" r:id="rId32"/>
    <p:sldId id="272" r:id="rId33"/>
    <p:sldId id="271" r:id="rId34"/>
    <p:sldId id="273" r:id="rId35"/>
    <p:sldId id="274" r:id="rId36"/>
    <p:sldId id="275" r:id="rId37"/>
    <p:sldId id="276" r:id="rId38"/>
    <p:sldId id="282" r:id="rId39"/>
    <p:sldId id="286" r:id="rId40"/>
    <p:sldId id="283" r:id="rId41"/>
    <p:sldId id="284" r:id="rId42"/>
    <p:sldId id="277" r:id="rId43"/>
    <p:sldId id="278" r:id="rId44"/>
    <p:sldId id="279" r:id="rId45"/>
    <p:sldId id="280" r:id="rId46"/>
    <p:sldId id="281" r:id="rId47"/>
    <p:sldId id="268" r:id="rId48"/>
    <p:sldId id="267" r:id="rId49"/>
    <p:sldId id="285" r:id="rId50"/>
    <p:sldId id="266" r:id="rId51"/>
    <p:sldId id="287" r:id="rId52"/>
    <p:sldId id="291" r:id="rId53"/>
    <p:sldId id="292" r:id="rId54"/>
    <p:sldId id="293" r:id="rId55"/>
    <p:sldId id="294" r:id="rId56"/>
    <p:sldId id="295" r:id="rId57"/>
    <p:sldId id="296" r:id="rId58"/>
    <p:sldId id="303" r:id="rId59"/>
    <p:sldId id="304" r:id="rId60"/>
    <p:sldId id="305" r:id="rId61"/>
    <p:sldId id="306" r:id="rId62"/>
    <p:sldId id="307" r:id="rId63"/>
    <p:sldId id="308" r:id="rId64"/>
    <p:sldId id="309" r:id="rId65"/>
    <p:sldId id="298" r:id="rId66"/>
    <p:sldId id="299" r:id="rId67"/>
    <p:sldId id="300" r:id="rId68"/>
    <p:sldId id="301" r:id="rId69"/>
    <p:sldId id="311" r:id="rId70"/>
    <p:sldId id="312" r:id="rId71"/>
    <p:sldId id="310" r:id="rId72"/>
    <p:sldId id="302" r:id="rId73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5" d="100"/>
          <a:sy n="125" d="100"/>
        </p:scale>
        <p:origin x="119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8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3.xml"/><Relationship Id="rId39" Type="http://schemas.openxmlformats.org/officeDocument/2006/relationships/slide" Target="slides/slide16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50" Type="http://schemas.openxmlformats.org/officeDocument/2006/relationships/slide" Target="slides/slide27.xml"/><Relationship Id="rId55" Type="http://schemas.openxmlformats.org/officeDocument/2006/relationships/slide" Target="slides/slide32.xml"/><Relationship Id="rId63" Type="http://schemas.openxmlformats.org/officeDocument/2006/relationships/slide" Target="slides/slide40.xml"/><Relationship Id="rId68" Type="http://schemas.openxmlformats.org/officeDocument/2006/relationships/slide" Target="slides/slide45.xml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8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53" Type="http://schemas.openxmlformats.org/officeDocument/2006/relationships/slide" Target="slides/slide30.xml"/><Relationship Id="rId58" Type="http://schemas.openxmlformats.org/officeDocument/2006/relationships/slide" Target="slides/slide35.xml"/><Relationship Id="rId66" Type="http://schemas.openxmlformats.org/officeDocument/2006/relationships/slide" Target="slides/slide43.xml"/><Relationship Id="rId7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slide" Target="slides/slide26.xml"/><Relationship Id="rId57" Type="http://schemas.openxmlformats.org/officeDocument/2006/relationships/slide" Target="slides/slide34.xml"/><Relationship Id="rId61" Type="http://schemas.openxmlformats.org/officeDocument/2006/relationships/slide" Target="slides/slide38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slide" Target="slides/slide29.xml"/><Relationship Id="rId60" Type="http://schemas.openxmlformats.org/officeDocument/2006/relationships/slide" Target="slides/slide37.xml"/><Relationship Id="rId65" Type="http://schemas.openxmlformats.org/officeDocument/2006/relationships/slide" Target="slides/slide42.xml"/><Relationship Id="rId73" Type="http://schemas.openxmlformats.org/officeDocument/2006/relationships/slide" Target="slides/slide50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56" Type="http://schemas.openxmlformats.org/officeDocument/2006/relationships/slide" Target="slides/slide33.xml"/><Relationship Id="rId64" Type="http://schemas.openxmlformats.org/officeDocument/2006/relationships/slide" Target="slides/slide41.xml"/><Relationship Id="rId69" Type="http://schemas.openxmlformats.org/officeDocument/2006/relationships/slide" Target="slides/slide46.xml"/><Relationship Id="rId77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8.xml"/><Relationship Id="rId72" Type="http://schemas.openxmlformats.org/officeDocument/2006/relationships/slide" Target="slides/slide4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slide" Target="slides/slide23.xml"/><Relationship Id="rId59" Type="http://schemas.openxmlformats.org/officeDocument/2006/relationships/slide" Target="slides/slide36.xml"/><Relationship Id="rId67" Type="http://schemas.openxmlformats.org/officeDocument/2006/relationships/slide" Target="slides/slide44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8.xml"/><Relationship Id="rId54" Type="http://schemas.openxmlformats.org/officeDocument/2006/relationships/slide" Target="slides/slide31.xml"/><Relationship Id="rId62" Type="http://schemas.openxmlformats.org/officeDocument/2006/relationships/slide" Target="slides/slide39.xml"/><Relationship Id="rId70" Type="http://schemas.openxmlformats.org/officeDocument/2006/relationships/slide" Target="slides/slide47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Razmerje med sladko in slano vodo</c:v>
                </c:pt>
              </c:strCache>
            </c:strRef>
          </c:tx>
          <c:explosion val="9"/>
          <c:cat>
            <c:strRef>
              <c:f>List1!$A$2:$A$5</c:f>
              <c:strCache>
                <c:ptCount val="2"/>
                <c:pt idx="0">
                  <c:v>slana voda</c:v>
                </c:pt>
                <c:pt idx="1">
                  <c:v>sladka voda</c:v>
                </c:pt>
              </c:strCache>
            </c:strRef>
          </c:cat>
          <c:val>
            <c:numRef>
              <c:f>List1!$B$2:$B$5</c:f>
              <c:numCache>
                <c:formatCode>0.00%</c:formatCode>
                <c:ptCount val="4"/>
                <c:pt idx="0">
                  <c:v>0.97499999999999998</c:v>
                </c:pt>
                <c:pt idx="1">
                  <c:v>2.5000000000000001E-2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2"/>
        <c:delete val="1"/>
      </c:legendEntry>
      <c:legendEntry>
        <c:idx val="3"/>
        <c:delete val="1"/>
      </c:legendEntry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sl-SI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2.8530326695726617E-2"/>
          <c:w val="0.75459577163734881"/>
          <c:h val="0.96628234117777767"/>
        </c:manualLayout>
      </c:layout>
      <c:pie3D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Delež sladke vode</c:v>
                </c:pt>
              </c:strCache>
            </c:strRef>
          </c:tx>
          <c:dPt>
            <c:idx val="2"/>
            <c:bubble3D val="0"/>
            <c:explosion val="11"/>
          </c:dPt>
          <c:cat>
            <c:strRef>
              <c:f>List1!$A$2:$A$5</c:f>
              <c:strCache>
                <c:ptCount val="3"/>
                <c:pt idx="0">
                  <c:v>podzemeljska voda</c:v>
                </c:pt>
                <c:pt idx="1">
                  <c:v>leden pokrov</c:v>
                </c:pt>
                <c:pt idx="2">
                  <c:v>uporabna voda</c:v>
                </c:pt>
              </c:strCache>
            </c:strRef>
          </c:cat>
          <c:val>
            <c:numRef>
              <c:f>List1!$B$2:$B$5</c:f>
              <c:numCache>
                <c:formatCode>0%</c:formatCode>
                <c:ptCount val="4"/>
                <c:pt idx="0">
                  <c:v>0.3</c:v>
                </c:pt>
                <c:pt idx="1">
                  <c:v>0.69</c:v>
                </c:pt>
                <c:pt idx="2">
                  <c:v>0.01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3"/>
        <c:delete val="1"/>
      </c:legendEntry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sl-SI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2F6CF9-4288-403B-845E-C799696B4C99}" type="datetimeFigureOut">
              <a:rPr lang="sl-SI" smtClean="0"/>
              <a:t>6.9.2016</a:t>
            </a:fld>
            <a:endParaRPr lang="sl-SI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D8DF5-12D6-4993-A78A-5F41B54476A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6068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21C4C2-85F1-4C3C-B05B-DE5189E48A0B}" type="slidenum">
              <a:rPr lang="sl-SI" smtClean="0">
                <a:solidFill>
                  <a:prstClr val="black"/>
                </a:solidFill>
              </a:rPr>
              <a:pPr/>
              <a:t>10</a:t>
            </a:fld>
            <a:endParaRPr lang="sl-S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548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20EC3-27B1-42BF-9D6E-0172EF6E5961}" type="datetimeFigureOut">
              <a:rPr lang="sl-SI" smtClean="0"/>
              <a:t>6.9.2016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06B5E-B593-45C2-9373-68F66DE6B48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86519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20EC3-27B1-42BF-9D6E-0172EF6E5961}" type="datetimeFigureOut">
              <a:rPr lang="sl-SI" smtClean="0"/>
              <a:t>6.9.2016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06B5E-B593-45C2-9373-68F66DE6B48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0522539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l-SI" smtClean="0"/>
              <a:t>Uredite slog podnaslova matrice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DBF5F9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7379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61198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DBF5F9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0896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12171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8" y="1859763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08976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94154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06206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85483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9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6"/>
            <a:ext cx="609600" cy="365125"/>
          </a:xfrm>
        </p:spPr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l-SI" smtClean="0"/>
              <a:t>Kliknite ikono, če želite dodati sliko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31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04933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389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20EC3-27B1-42BF-9D6E-0172EF6E5961}" type="datetimeFigureOut">
              <a:rPr lang="sl-SI" smtClean="0"/>
              <a:t>6.9.2016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06B5E-B593-45C2-9373-68F66DE6B48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6952137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9082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l-SI" smtClean="0"/>
              <a:t>Uredite slog podnaslova matrice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DBF5F9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1736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65100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DBF5F9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4141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32352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8" y="1859763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51043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7409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10732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46104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9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6"/>
            <a:ext cx="609600" cy="365125"/>
          </a:xfrm>
        </p:spPr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l-SI" smtClean="0"/>
              <a:t>Kliknite ikono, če želite dodati sliko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31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856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l-SI" smtClean="0"/>
              <a:t>Uredite slog podnaslova matrice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DBF5F9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8124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96882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43252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l-SI" smtClean="0"/>
              <a:t>Uredite slog podnaslova matrice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DBF5F9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296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54950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DBF5F9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4931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33035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8" y="1859763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63703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57366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00756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886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02237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9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6"/>
            <a:ext cx="609600" cy="365125"/>
          </a:xfrm>
        </p:spPr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l-SI" smtClean="0"/>
              <a:t>Kliknite ikono, če želite dodati sliko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31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91150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88736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0979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l-SI" smtClean="0"/>
              <a:t>Uredite slog podnaslova matrice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DBF5F9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468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43417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DBF5F9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8533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72038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8" y="1859763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75160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05743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6155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DBF5F9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1587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27015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9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6"/>
            <a:ext cx="609600" cy="365125"/>
          </a:xfrm>
        </p:spPr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l-SI" smtClean="0"/>
              <a:t>Kliknite ikono, če želite dodati sliko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31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16357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59945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69862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53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F2F42-4FB4-47CC-A72B-A732847E42BE}" type="datetimeFigureOut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6.9.2016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20A68-3970-4F8B-9E30-D2A524444AD3}" type="slidenum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5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65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F2F42-4FB4-47CC-A72B-A732847E42BE}" type="datetimeFigureOut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6.9.2016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20A68-3970-4F8B-9E30-D2A524444AD3}" type="slidenum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79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7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9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F2F42-4FB4-47CC-A72B-A732847E42BE}" type="datetimeFigureOut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6.9.2016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20A68-3970-4F8B-9E30-D2A524444AD3}" type="slidenum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10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F2F42-4FB4-47CC-A72B-A732847E42BE}" type="datetimeFigureOut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6.9.2016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20A68-3970-4F8B-9E30-D2A524444AD3}" type="slidenum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79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F2F42-4FB4-47CC-A72B-A732847E42BE}" type="datetimeFigureOut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6.9.2016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20A68-3970-4F8B-9E30-D2A524444AD3}" type="slidenum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03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F2F42-4FB4-47CC-A72B-A732847E42BE}" type="datetimeFigureOut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6.9.2016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20A68-3970-4F8B-9E30-D2A524444AD3}" type="slidenum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13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94569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F2F42-4FB4-47CC-A72B-A732847E42BE}" type="datetimeFigureOut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6.9.2016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20A68-3970-4F8B-9E30-D2A524444AD3}" type="slidenum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4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9" y="2209808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9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7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F2F42-4FB4-47CC-A72B-A732847E42BE}" type="datetimeFigureOut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6.9.2016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20A68-3970-4F8B-9E30-D2A524444AD3}" type="slidenum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06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F2F42-4FB4-47CC-A72B-A732847E42BE}" type="datetimeFigureOut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6.9.2016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20A68-3970-4F8B-9E30-D2A524444AD3}" type="slidenum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86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F2F42-4FB4-47CC-A72B-A732847E42BE}" type="datetimeFigureOut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6.9.2016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20A68-3970-4F8B-9E30-D2A524444AD3}" type="slidenum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92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25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7" y="731527"/>
            <a:ext cx="4829287" cy="4894729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F2F42-4FB4-47CC-A72B-A732847E42BE}" type="datetimeFigureOut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6.9.2016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20A68-3970-4F8B-9E30-D2A524444AD3}" type="slidenum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70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51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F2F42-4FB4-47CC-A72B-A732847E42BE}" type="datetimeFigureOut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6.9.2016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20A68-3970-4F8B-9E30-D2A524444AD3}" type="slidenum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4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9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F2F42-4FB4-47CC-A72B-A732847E42BE}" type="datetimeFigureOut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6.9.2016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20A68-3970-4F8B-9E30-D2A524444AD3}" type="slidenum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56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7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9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F2F42-4FB4-47CC-A72B-A732847E42BE}" type="datetimeFigureOut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6.9.2016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20A68-3970-4F8B-9E30-D2A524444AD3}" type="slidenum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22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F2F42-4FB4-47CC-A72B-A732847E42BE}" type="datetimeFigureOut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6.9.2016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20A68-3970-4F8B-9E30-D2A524444AD3}" type="slidenum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41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F2F42-4FB4-47CC-A72B-A732847E42BE}" type="datetimeFigureOut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6.9.2016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20A68-3970-4F8B-9E30-D2A524444AD3}" type="slidenum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84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8" y="1859763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81822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F2F42-4FB4-47CC-A72B-A732847E42BE}" type="datetimeFigureOut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6.9.2016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20A68-3970-4F8B-9E30-D2A524444AD3}" type="slidenum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52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F2F42-4FB4-47CC-A72B-A732847E42BE}" type="datetimeFigureOut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6.9.2016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20A68-3970-4F8B-9E30-D2A524444AD3}" type="slidenum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01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8" y="2209806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8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7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F2F42-4FB4-47CC-A72B-A732847E42BE}" type="datetimeFigureOut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6.9.2016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20A68-3970-4F8B-9E30-D2A524444AD3}" type="slidenum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5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F2F42-4FB4-47CC-A72B-A732847E42BE}" type="datetimeFigureOut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6.9.2016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20A68-3970-4F8B-9E30-D2A524444AD3}" type="slidenum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03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F2F42-4FB4-47CC-A72B-A732847E42BE}" type="datetimeFigureOut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6.9.2016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20A68-3970-4F8B-9E30-D2A524444AD3}" type="slidenum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70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23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6" y="731525"/>
            <a:ext cx="4829287" cy="4894729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F2F42-4FB4-47CC-A72B-A732847E42BE}" type="datetimeFigureOut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6.9.2016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20A68-3970-4F8B-9E30-D2A524444AD3}" type="slidenum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98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7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F2F42-4FB4-47CC-A72B-A732847E42BE}" type="datetimeFigureOut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6.9.2016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20A68-3970-4F8B-9E30-D2A524444AD3}" type="slidenum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32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F2F42-4FB4-47CC-A72B-A732847E42BE}" type="datetimeFigureOut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6.9.2016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20A68-3970-4F8B-9E30-D2A524444AD3}" type="slidenum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32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6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9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F2F42-4FB4-47CC-A72B-A732847E42BE}" type="datetimeFigureOut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6.9.2016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20A68-3970-4F8B-9E30-D2A524444AD3}" type="slidenum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62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F2F42-4FB4-47CC-A72B-A732847E42BE}" type="datetimeFigureOut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6.9.2016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20A68-3970-4F8B-9E30-D2A524444AD3}" type="slidenum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01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16099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F2F42-4FB4-47CC-A72B-A732847E42BE}" type="datetimeFigureOut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6.9.2016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20A68-3970-4F8B-9E30-D2A524444AD3}" type="slidenum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97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F2F42-4FB4-47CC-A72B-A732847E42BE}" type="datetimeFigureOut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6.9.2016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20A68-3970-4F8B-9E30-D2A524444AD3}" type="slidenum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43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F2F42-4FB4-47CC-A72B-A732847E42BE}" type="datetimeFigureOut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6.9.2016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20A68-3970-4F8B-9E30-D2A524444AD3}" type="slidenum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67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6" y="2209802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6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F2F42-4FB4-47CC-A72B-A732847E42BE}" type="datetimeFigureOut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6.9.2016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20A68-3970-4F8B-9E30-D2A524444AD3}" type="slidenum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03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F2F42-4FB4-47CC-A72B-A732847E42BE}" type="datetimeFigureOut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6.9.2016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20A68-3970-4F8B-9E30-D2A524444AD3}" type="slidenum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6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F2F42-4FB4-47CC-A72B-A732847E42BE}" type="datetimeFigureOut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6.9.2016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20A68-3970-4F8B-9E30-D2A524444AD3}" type="slidenum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00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9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4" y="731521"/>
            <a:ext cx="4829287" cy="4894729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F2F42-4FB4-47CC-A72B-A732847E42BE}" type="datetimeFigureOut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6.9.2016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20A68-3970-4F8B-9E30-D2A524444AD3}" type="slidenum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16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ravokotnik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Pravokotnik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Pravokotnik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Pravokotnik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Pravokotnik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0" name="Zaobljeni pravokotnik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1" name="Zaobljeni pravokotnik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Pravokotnik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Pravokotnik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Pravokotnik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Naslov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9" name="Podnaslov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l-SI" smtClean="0"/>
              <a:t>Uredite slog podnaslova matrice</a:t>
            </a:r>
            <a:endParaRPr kumimoji="0" lang="en-US"/>
          </a:p>
        </p:txBody>
      </p:sp>
      <p:sp>
        <p:nvSpPr>
          <p:cNvPr id="28" name="Ograda datuma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EEF47A1D-6385-4BE3-9043-47CD02869199}" type="datetimeFigureOut">
              <a:rPr lang="sl-SI" smtClean="0">
                <a:solidFill>
                  <a:srgbClr val="438086"/>
                </a:solidFill>
              </a:rPr>
              <a:pPr/>
              <a:t>6.9.2016</a:t>
            </a:fld>
            <a:endParaRPr lang="sl-SI">
              <a:solidFill>
                <a:srgbClr val="438086"/>
              </a:solidFill>
            </a:endParaRPr>
          </a:p>
        </p:txBody>
      </p:sp>
      <p:sp>
        <p:nvSpPr>
          <p:cNvPr id="17" name="Ograda noge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sl-SI">
              <a:solidFill>
                <a:srgbClr val="438086"/>
              </a:solidFill>
            </a:endParaRPr>
          </a:p>
        </p:txBody>
      </p:sp>
      <p:sp>
        <p:nvSpPr>
          <p:cNvPr id="29" name="Ograda številke diapozitiva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B2EC6F86-197A-4C5E-995C-4BB239E02AA3}" type="slidenum">
              <a:rPr lang="sl-SI" smtClean="0">
                <a:solidFill>
                  <a:prstClr val="white"/>
                </a:solidFill>
              </a:rPr>
              <a:pPr/>
              <a:t>‹#›</a:t>
            </a:fld>
            <a:endParaRPr lang="sl-SI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2250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7A1D-6385-4BE3-9043-47CD02869199}" type="datetimeFigureOut">
              <a:rPr lang="sl-SI" smtClean="0">
                <a:solidFill>
                  <a:srgbClr val="438086"/>
                </a:solidFill>
              </a:rPr>
              <a:pPr/>
              <a:t>6.9.2016</a:t>
            </a:fld>
            <a:endParaRPr lang="sl-SI">
              <a:solidFill>
                <a:srgbClr val="438086"/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438086"/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C6F86-197A-4C5E-995C-4BB239E02AA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8225494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7A1D-6385-4BE3-9043-47CD02869199}" type="datetimeFigureOut">
              <a:rPr lang="sl-SI" smtClean="0">
                <a:solidFill>
                  <a:srgbClr val="438086"/>
                </a:solidFill>
              </a:rPr>
              <a:pPr/>
              <a:t>6.9.2016</a:t>
            </a:fld>
            <a:endParaRPr lang="sl-SI">
              <a:solidFill>
                <a:srgbClr val="438086"/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438086"/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C6F86-197A-4C5E-995C-4BB239E02AA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635153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12682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7A1D-6385-4BE3-9043-47CD02869199}" type="datetimeFigureOut">
              <a:rPr lang="sl-SI" smtClean="0">
                <a:solidFill>
                  <a:srgbClr val="438086"/>
                </a:solidFill>
              </a:rPr>
              <a:pPr/>
              <a:t>6.9.2016</a:t>
            </a:fld>
            <a:endParaRPr lang="sl-SI">
              <a:solidFill>
                <a:srgbClr val="438086"/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438086"/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C6F86-197A-4C5E-995C-4BB239E02AA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8172644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5" name="Ograda vsebine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26" name="Ograda datuma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EF47A1D-6385-4BE3-9043-47CD02869199}" type="datetimeFigureOut">
              <a:rPr lang="sl-SI" smtClean="0">
                <a:solidFill>
                  <a:srgbClr val="438086"/>
                </a:solidFill>
              </a:rPr>
              <a:pPr/>
              <a:t>6.9.2016</a:t>
            </a:fld>
            <a:endParaRPr lang="sl-SI">
              <a:solidFill>
                <a:srgbClr val="438086"/>
              </a:solidFill>
            </a:endParaRPr>
          </a:p>
        </p:txBody>
      </p:sp>
      <p:sp>
        <p:nvSpPr>
          <p:cNvPr id="27" name="Ograda številke diapozitiva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2EC6F86-197A-4C5E-995C-4BB239E02AA3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28" name="Ograda noge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sl-SI">
              <a:solidFill>
                <a:srgbClr val="4380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95827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EEF47A1D-6385-4BE3-9043-47CD02869199}" type="datetimeFigureOut">
              <a:rPr lang="sl-SI" smtClean="0">
                <a:solidFill>
                  <a:srgbClr val="438086"/>
                </a:solidFill>
              </a:rPr>
              <a:pPr/>
              <a:t>6.9.2016</a:t>
            </a:fld>
            <a:endParaRPr lang="sl-SI">
              <a:solidFill>
                <a:srgbClr val="438086"/>
              </a:solidFill>
            </a:endParaRPr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sl-SI">
              <a:solidFill>
                <a:srgbClr val="438086"/>
              </a:solidFill>
            </a:endParaRPr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B2EC6F86-197A-4C5E-995C-4BB239E02AA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9426684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7A1D-6385-4BE3-9043-47CD02869199}" type="datetimeFigureOut">
              <a:rPr lang="sl-SI" smtClean="0">
                <a:solidFill>
                  <a:srgbClr val="438086"/>
                </a:solidFill>
              </a:rPr>
              <a:pPr/>
              <a:t>6.9.2016</a:t>
            </a:fld>
            <a:endParaRPr lang="sl-SI">
              <a:solidFill>
                <a:srgbClr val="438086"/>
              </a:solidFill>
            </a:endParaRPr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438086"/>
              </a:solidFill>
            </a:endParaRPr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C6F86-197A-4C5E-995C-4BB239E02AA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3558827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7A1D-6385-4BE3-9043-47CD02869199}" type="datetimeFigureOut">
              <a:rPr lang="sl-SI" smtClean="0">
                <a:solidFill>
                  <a:srgbClr val="438086"/>
                </a:solidFill>
              </a:rPr>
              <a:pPr/>
              <a:t>6.9.2016</a:t>
            </a:fld>
            <a:endParaRPr lang="sl-SI">
              <a:solidFill>
                <a:srgbClr val="438086"/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438086"/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C6F86-197A-4C5E-995C-4BB239E02AA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52072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l-SI" smtClean="0"/>
              <a:t>Kliknite ikono, če želite dodati sliko</a:t>
            </a:r>
            <a:endParaRPr kumimoji="0" lang="en-US" dirty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7A1D-6385-4BE3-9043-47CD02869199}" type="datetimeFigureOut">
              <a:rPr lang="sl-SI" smtClean="0">
                <a:solidFill>
                  <a:srgbClr val="438086"/>
                </a:solidFill>
              </a:rPr>
              <a:pPr/>
              <a:t>6.9.2016</a:t>
            </a:fld>
            <a:endParaRPr lang="sl-SI">
              <a:solidFill>
                <a:srgbClr val="438086"/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438086"/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C6F86-197A-4C5E-995C-4BB239E02AA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6471677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7A1D-6385-4BE3-9043-47CD02869199}" type="datetimeFigureOut">
              <a:rPr lang="sl-SI" smtClean="0">
                <a:solidFill>
                  <a:srgbClr val="438086"/>
                </a:solidFill>
              </a:rPr>
              <a:pPr/>
              <a:t>6.9.2016</a:t>
            </a:fld>
            <a:endParaRPr lang="sl-SI">
              <a:solidFill>
                <a:srgbClr val="438086"/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438086"/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C6F86-197A-4C5E-995C-4BB239E02AA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6367327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7A1D-6385-4BE3-9043-47CD02869199}" type="datetimeFigureOut">
              <a:rPr lang="sl-SI" smtClean="0">
                <a:solidFill>
                  <a:srgbClr val="438086"/>
                </a:solidFill>
              </a:rPr>
              <a:pPr/>
              <a:t>6.9.2016</a:t>
            </a:fld>
            <a:endParaRPr lang="sl-SI">
              <a:solidFill>
                <a:srgbClr val="438086"/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438086"/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C6F86-197A-4C5E-995C-4BB239E02AA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1550662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ravokotnik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Pravokotnik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Pravokotnik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Pravokotnik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Pravokotnik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0" name="Zaobljeni pravokotnik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1" name="Zaobljeni pravokotnik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Pravokotnik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Pravokotnik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Pravokotnik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Naslov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9" name="Podnaslov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l-SI" smtClean="0"/>
              <a:t>Uredite slog podnaslova matrice</a:t>
            </a:r>
            <a:endParaRPr kumimoji="0" lang="en-US"/>
          </a:p>
        </p:txBody>
      </p:sp>
      <p:sp>
        <p:nvSpPr>
          <p:cNvPr id="28" name="Ograda datuma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EEF47A1D-6385-4BE3-9043-47CD02869199}" type="datetimeFigureOut">
              <a:rPr lang="sl-SI" smtClean="0">
                <a:solidFill>
                  <a:srgbClr val="438086"/>
                </a:solidFill>
              </a:rPr>
              <a:pPr/>
              <a:t>6.9.2016</a:t>
            </a:fld>
            <a:endParaRPr lang="sl-SI">
              <a:solidFill>
                <a:srgbClr val="438086"/>
              </a:solidFill>
            </a:endParaRPr>
          </a:p>
        </p:txBody>
      </p:sp>
      <p:sp>
        <p:nvSpPr>
          <p:cNvPr id="17" name="Ograda noge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sl-SI">
              <a:solidFill>
                <a:srgbClr val="438086"/>
              </a:solidFill>
            </a:endParaRPr>
          </a:p>
        </p:txBody>
      </p:sp>
      <p:sp>
        <p:nvSpPr>
          <p:cNvPr id="29" name="Ograda številke diapozitiva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B2EC6F86-197A-4C5E-995C-4BB239E02AA3}" type="slidenum">
              <a:rPr lang="sl-SI" smtClean="0">
                <a:solidFill>
                  <a:prstClr val="white"/>
                </a:solidFill>
              </a:rPr>
              <a:pPr/>
              <a:t>‹#›</a:t>
            </a:fld>
            <a:endParaRPr lang="sl-SI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59836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7A1D-6385-4BE3-9043-47CD02869199}" type="datetimeFigureOut">
              <a:rPr lang="sl-SI" smtClean="0">
                <a:solidFill>
                  <a:srgbClr val="438086"/>
                </a:solidFill>
              </a:rPr>
              <a:pPr/>
              <a:t>6.9.2016</a:t>
            </a:fld>
            <a:endParaRPr lang="sl-SI">
              <a:solidFill>
                <a:srgbClr val="438086"/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438086"/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C6F86-197A-4C5E-995C-4BB239E02AA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189011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27726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7A1D-6385-4BE3-9043-47CD02869199}" type="datetimeFigureOut">
              <a:rPr lang="sl-SI" smtClean="0">
                <a:solidFill>
                  <a:srgbClr val="438086"/>
                </a:solidFill>
              </a:rPr>
              <a:pPr/>
              <a:t>6.9.2016</a:t>
            </a:fld>
            <a:endParaRPr lang="sl-SI">
              <a:solidFill>
                <a:srgbClr val="438086"/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438086"/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C6F86-197A-4C5E-995C-4BB239E02AA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4981874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7A1D-6385-4BE3-9043-47CD02869199}" type="datetimeFigureOut">
              <a:rPr lang="sl-SI" smtClean="0">
                <a:solidFill>
                  <a:srgbClr val="438086"/>
                </a:solidFill>
              </a:rPr>
              <a:pPr/>
              <a:t>6.9.2016</a:t>
            </a:fld>
            <a:endParaRPr lang="sl-SI">
              <a:solidFill>
                <a:srgbClr val="438086"/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438086"/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C6F86-197A-4C5E-995C-4BB239E02AA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1221625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5" name="Ograda vsebine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26" name="Ograda datuma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EF47A1D-6385-4BE3-9043-47CD02869199}" type="datetimeFigureOut">
              <a:rPr lang="sl-SI" smtClean="0">
                <a:solidFill>
                  <a:srgbClr val="438086"/>
                </a:solidFill>
              </a:rPr>
              <a:pPr/>
              <a:t>6.9.2016</a:t>
            </a:fld>
            <a:endParaRPr lang="sl-SI">
              <a:solidFill>
                <a:srgbClr val="438086"/>
              </a:solidFill>
            </a:endParaRPr>
          </a:p>
        </p:txBody>
      </p:sp>
      <p:sp>
        <p:nvSpPr>
          <p:cNvPr id="27" name="Ograda številke diapozitiva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2EC6F86-197A-4C5E-995C-4BB239E02AA3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28" name="Ograda noge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sl-SI">
              <a:solidFill>
                <a:srgbClr val="4380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54786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EEF47A1D-6385-4BE3-9043-47CD02869199}" type="datetimeFigureOut">
              <a:rPr lang="sl-SI" smtClean="0">
                <a:solidFill>
                  <a:srgbClr val="438086"/>
                </a:solidFill>
              </a:rPr>
              <a:pPr/>
              <a:t>6.9.2016</a:t>
            </a:fld>
            <a:endParaRPr lang="sl-SI">
              <a:solidFill>
                <a:srgbClr val="438086"/>
              </a:solidFill>
            </a:endParaRPr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sl-SI">
              <a:solidFill>
                <a:srgbClr val="438086"/>
              </a:solidFill>
            </a:endParaRPr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B2EC6F86-197A-4C5E-995C-4BB239E02AA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4986206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7A1D-6385-4BE3-9043-47CD02869199}" type="datetimeFigureOut">
              <a:rPr lang="sl-SI" smtClean="0">
                <a:solidFill>
                  <a:srgbClr val="438086"/>
                </a:solidFill>
              </a:rPr>
              <a:pPr/>
              <a:t>6.9.2016</a:t>
            </a:fld>
            <a:endParaRPr lang="sl-SI">
              <a:solidFill>
                <a:srgbClr val="438086"/>
              </a:solidFill>
            </a:endParaRPr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438086"/>
              </a:solidFill>
            </a:endParaRPr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C6F86-197A-4C5E-995C-4BB239E02AA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6841093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7A1D-6385-4BE3-9043-47CD02869199}" type="datetimeFigureOut">
              <a:rPr lang="sl-SI" smtClean="0">
                <a:solidFill>
                  <a:srgbClr val="438086"/>
                </a:solidFill>
              </a:rPr>
              <a:pPr/>
              <a:t>6.9.2016</a:t>
            </a:fld>
            <a:endParaRPr lang="sl-SI">
              <a:solidFill>
                <a:srgbClr val="438086"/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438086"/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C6F86-197A-4C5E-995C-4BB239E02AA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4105038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l-SI" smtClean="0"/>
              <a:t>Kliknite ikono, če želite dodati sliko</a:t>
            </a:r>
            <a:endParaRPr kumimoji="0" lang="en-US" dirty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7A1D-6385-4BE3-9043-47CD02869199}" type="datetimeFigureOut">
              <a:rPr lang="sl-SI" smtClean="0">
                <a:solidFill>
                  <a:srgbClr val="438086"/>
                </a:solidFill>
              </a:rPr>
              <a:pPr/>
              <a:t>6.9.2016</a:t>
            </a:fld>
            <a:endParaRPr lang="sl-SI">
              <a:solidFill>
                <a:srgbClr val="438086"/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438086"/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C6F86-197A-4C5E-995C-4BB239E02AA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677910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7A1D-6385-4BE3-9043-47CD02869199}" type="datetimeFigureOut">
              <a:rPr lang="sl-SI" smtClean="0">
                <a:solidFill>
                  <a:srgbClr val="438086"/>
                </a:solidFill>
              </a:rPr>
              <a:pPr/>
              <a:t>6.9.2016</a:t>
            </a:fld>
            <a:endParaRPr lang="sl-SI">
              <a:solidFill>
                <a:srgbClr val="438086"/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438086"/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C6F86-197A-4C5E-995C-4BB239E02AA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8600114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7A1D-6385-4BE3-9043-47CD02869199}" type="datetimeFigureOut">
              <a:rPr lang="sl-SI" smtClean="0">
                <a:solidFill>
                  <a:srgbClr val="438086"/>
                </a:solidFill>
              </a:rPr>
              <a:pPr/>
              <a:t>6.9.2016</a:t>
            </a:fld>
            <a:endParaRPr lang="sl-SI">
              <a:solidFill>
                <a:srgbClr val="438086"/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438086"/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C6F86-197A-4C5E-995C-4BB239E02AA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7393616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ravokotnik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Pravokotnik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Pravokotnik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Pravokotnik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Pravokotnik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0" name="Zaobljeni pravokotnik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1" name="Zaobljeni pravokotnik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Pravokotnik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Pravokotnik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Pravokotnik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Naslov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9" name="Podnaslov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l-SI" smtClean="0"/>
              <a:t>Uredite slog podnaslova matrice</a:t>
            </a:r>
            <a:endParaRPr kumimoji="0" lang="en-US"/>
          </a:p>
        </p:txBody>
      </p:sp>
      <p:sp>
        <p:nvSpPr>
          <p:cNvPr id="28" name="Ograda datuma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EEF47A1D-6385-4BE3-9043-47CD02869199}" type="datetimeFigureOut">
              <a:rPr lang="sl-SI" smtClean="0">
                <a:solidFill>
                  <a:srgbClr val="438086"/>
                </a:solidFill>
              </a:rPr>
              <a:pPr/>
              <a:t>6.9.2016</a:t>
            </a:fld>
            <a:endParaRPr lang="sl-SI">
              <a:solidFill>
                <a:srgbClr val="438086"/>
              </a:solidFill>
            </a:endParaRPr>
          </a:p>
        </p:txBody>
      </p:sp>
      <p:sp>
        <p:nvSpPr>
          <p:cNvPr id="17" name="Ograda noge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sl-SI">
              <a:solidFill>
                <a:srgbClr val="438086"/>
              </a:solidFill>
            </a:endParaRPr>
          </a:p>
        </p:txBody>
      </p:sp>
      <p:sp>
        <p:nvSpPr>
          <p:cNvPr id="29" name="Ograda številke diapozitiva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B2EC6F86-197A-4C5E-995C-4BB239E02AA3}" type="slidenum">
              <a:rPr lang="sl-SI" smtClean="0">
                <a:solidFill>
                  <a:prstClr val="white"/>
                </a:solidFill>
              </a:rPr>
              <a:pPr/>
              <a:t>‹#›</a:t>
            </a:fld>
            <a:endParaRPr lang="sl-SI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340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20EC3-27B1-42BF-9D6E-0172EF6E5961}" type="datetimeFigureOut">
              <a:rPr lang="sl-SI" smtClean="0"/>
              <a:t>6.9.2016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06B5E-B593-45C2-9373-68F66DE6B48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748826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9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6"/>
            <a:ext cx="609600" cy="365125"/>
          </a:xfrm>
        </p:spPr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l-SI" smtClean="0"/>
              <a:t>Kliknite ikono, če želite dodati sliko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31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81214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7A1D-6385-4BE3-9043-47CD02869199}" type="datetimeFigureOut">
              <a:rPr lang="sl-SI" smtClean="0">
                <a:solidFill>
                  <a:srgbClr val="438086"/>
                </a:solidFill>
              </a:rPr>
              <a:pPr/>
              <a:t>6.9.2016</a:t>
            </a:fld>
            <a:endParaRPr lang="sl-SI">
              <a:solidFill>
                <a:srgbClr val="438086"/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438086"/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C6F86-197A-4C5E-995C-4BB239E02AA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1456509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7A1D-6385-4BE3-9043-47CD02869199}" type="datetimeFigureOut">
              <a:rPr lang="sl-SI" smtClean="0">
                <a:solidFill>
                  <a:srgbClr val="438086"/>
                </a:solidFill>
              </a:rPr>
              <a:pPr/>
              <a:t>6.9.2016</a:t>
            </a:fld>
            <a:endParaRPr lang="sl-SI">
              <a:solidFill>
                <a:srgbClr val="438086"/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438086"/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C6F86-197A-4C5E-995C-4BB239E02AA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1177086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7A1D-6385-4BE3-9043-47CD02869199}" type="datetimeFigureOut">
              <a:rPr lang="sl-SI" smtClean="0">
                <a:solidFill>
                  <a:srgbClr val="438086"/>
                </a:solidFill>
              </a:rPr>
              <a:pPr/>
              <a:t>6.9.2016</a:t>
            </a:fld>
            <a:endParaRPr lang="sl-SI">
              <a:solidFill>
                <a:srgbClr val="438086"/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438086"/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C6F86-197A-4C5E-995C-4BB239E02AA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6209075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5" name="Ograda vsebine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26" name="Ograda datuma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EF47A1D-6385-4BE3-9043-47CD02869199}" type="datetimeFigureOut">
              <a:rPr lang="sl-SI" smtClean="0">
                <a:solidFill>
                  <a:srgbClr val="438086"/>
                </a:solidFill>
              </a:rPr>
              <a:pPr/>
              <a:t>6.9.2016</a:t>
            </a:fld>
            <a:endParaRPr lang="sl-SI">
              <a:solidFill>
                <a:srgbClr val="438086"/>
              </a:solidFill>
            </a:endParaRPr>
          </a:p>
        </p:txBody>
      </p:sp>
      <p:sp>
        <p:nvSpPr>
          <p:cNvPr id="27" name="Ograda številke diapozitiva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2EC6F86-197A-4C5E-995C-4BB239E02AA3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28" name="Ograda noge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sl-SI">
              <a:solidFill>
                <a:srgbClr val="4380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30133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EEF47A1D-6385-4BE3-9043-47CD02869199}" type="datetimeFigureOut">
              <a:rPr lang="sl-SI" smtClean="0">
                <a:solidFill>
                  <a:srgbClr val="438086"/>
                </a:solidFill>
              </a:rPr>
              <a:pPr/>
              <a:t>6.9.2016</a:t>
            </a:fld>
            <a:endParaRPr lang="sl-SI">
              <a:solidFill>
                <a:srgbClr val="438086"/>
              </a:solidFill>
            </a:endParaRPr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sl-SI">
              <a:solidFill>
                <a:srgbClr val="438086"/>
              </a:solidFill>
            </a:endParaRPr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B2EC6F86-197A-4C5E-995C-4BB239E02AA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316622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7A1D-6385-4BE3-9043-47CD02869199}" type="datetimeFigureOut">
              <a:rPr lang="sl-SI" smtClean="0">
                <a:solidFill>
                  <a:srgbClr val="438086"/>
                </a:solidFill>
              </a:rPr>
              <a:pPr/>
              <a:t>6.9.2016</a:t>
            </a:fld>
            <a:endParaRPr lang="sl-SI">
              <a:solidFill>
                <a:srgbClr val="438086"/>
              </a:solidFill>
            </a:endParaRPr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438086"/>
              </a:solidFill>
            </a:endParaRPr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C6F86-197A-4C5E-995C-4BB239E02AA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7660366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7A1D-6385-4BE3-9043-47CD02869199}" type="datetimeFigureOut">
              <a:rPr lang="sl-SI" smtClean="0">
                <a:solidFill>
                  <a:srgbClr val="438086"/>
                </a:solidFill>
              </a:rPr>
              <a:pPr/>
              <a:t>6.9.2016</a:t>
            </a:fld>
            <a:endParaRPr lang="sl-SI">
              <a:solidFill>
                <a:srgbClr val="438086"/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438086"/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C6F86-197A-4C5E-995C-4BB239E02AA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78420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l-SI" smtClean="0"/>
              <a:t>Kliknite ikono, če želite dodati sliko</a:t>
            </a:r>
            <a:endParaRPr kumimoji="0" lang="en-US" dirty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7A1D-6385-4BE3-9043-47CD02869199}" type="datetimeFigureOut">
              <a:rPr lang="sl-SI" smtClean="0">
                <a:solidFill>
                  <a:srgbClr val="438086"/>
                </a:solidFill>
              </a:rPr>
              <a:pPr/>
              <a:t>6.9.2016</a:t>
            </a:fld>
            <a:endParaRPr lang="sl-SI">
              <a:solidFill>
                <a:srgbClr val="438086"/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438086"/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C6F86-197A-4C5E-995C-4BB239E02AA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217205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7A1D-6385-4BE3-9043-47CD02869199}" type="datetimeFigureOut">
              <a:rPr lang="sl-SI" smtClean="0">
                <a:solidFill>
                  <a:srgbClr val="438086"/>
                </a:solidFill>
              </a:rPr>
              <a:pPr/>
              <a:t>6.9.2016</a:t>
            </a:fld>
            <a:endParaRPr lang="sl-SI">
              <a:solidFill>
                <a:srgbClr val="438086"/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438086"/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C6F86-197A-4C5E-995C-4BB239E02AA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5374342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7A1D-6385-4BE3-9043-47CD02869199}" type="datetimeFigureOut">
              <a:rPr lang="sl-SI" smtClean="0">
                <a:solidFill>
                  <a:srgbClr val="438086"/>
                </a:solidFill>
              </a:rPr>
              <a:pPr/>
              <a:t>6.9.2016</a:t>
            </a:fld>
            <a:endParaRPr lang="sl-SI">
              <a:solidFill>
                <a:srgbClr val="438086"/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438086"/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C6F86-197A-4C5E-995C-4BB239E02AA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185454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36152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ravokotnik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Pravokotnik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Pravokotnik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Pravokotnik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Pravokotnik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0" name="Zaobljeni pravokotnik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1" name="Zaobljeni pravokotnik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Pravokotnik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Pravokotnik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Pravokotnik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Naslov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9" name="Podnaslov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l-SI" smtClean="0"/>
              <a:t>Uredite slog podnaslova matrice</a:t>
            </a:r>
            <a:endParaRPr kumimoji="0" lang="en-US"/>
          </a:p>
        </p:txBody>
      </p:sp>
      <p:sp>
        <p:nvSpPr>
          <p:cNvPr id="28" name="Ograda datuma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EEF47A1D-6385-4BE3-9043-47CD02869199}" type="datetimeFigureOut">
              <a:rPr lang="sl-SI" smtClean="0">
                <a:solidFill>
                  <a:srgbClr val="438086"/>
                </a:solidFill>
              </a:rPr>
              <a:pPr/>
              <a:t>6.9.2016</a:t>
            </a:fld>
            <a:endParaRPr lang="sl-SI">
              <a:solidFill>
                <a:srgbClr val="438086"/>
              </a:solidFill>
            </a:endParaRPr>
          </a:p>
        </p:txBody>
      </p:sp>
      <p:sp>
        <p:nvSpPr>
          <p:cNvPr id="17" name="Ograda noge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sl-SI">
              <a:solidFill>
                <a:srgbClr val="438086"/>
              </a:solidFill>
            </a:endParaRPr>
          </a:p>
        </p:txBody>
      </p:sp>
      <p:sp>
        <p:nvSpPr>
          <p:cNvPr id="29" name="Ograda številke diapozitiva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B2EC6F86-197A-4C5E-995C-4BB239E02AA3}" type="slidenum">
              <a:rPr lang="sl-SI" smtClean="0">
                <a:solidFill>
                  <a:prstClr val="white"/>
                </a:solidFill>
              </a:rPr>
              <a:pPr/>
              <a:t>‹#›</a:t>
            </a:fld>
            <a:endParaRPr lang="sl-SI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99619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7A1D-6385-4BE3-9043-47CD02869199}" type="datetimeFigureOut">
              <a:rPr lang="sl-SI" smtClean="0">
                <a:solidFill>
                  <a:srgbClr val="438086"/>
                </a:solidFill>
              </a:rPr>
              <a:pPr/>
              <a:t>6.9.2016</a:t>
            </a:fld>
            <a:endParaRPr lang="sl-SI">
              <a:solidFill>
                <a:srgbClr val="438086"/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438086"/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C6F86-197A-4C5E-995C-4BB239E02AA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7740175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7A1D-6385-4BE3-9043-47CD02869199}" type="datetimeFigureOut">
              <a:rPr lang="sl-SI" smtClean="0">
                <a:solidFill>
                  <a:srgbClr val="438086"/>
                </a:solidFill>
              </a:rPr>
              <a:pPr/>
              <a:t>6.9.2016</a:t>
            </a:fld>
            <a:endParaRPr lang="sl-SI">
              <a:solidFill>
                <a:srgbClr val="438086"/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438086"/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C6F86-197A-4C5E-995C-4BB239E02AA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45787256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7A1D-6385-4BE3-9043-47CD02869199}" type="datetimeFigureOut">
              <a:rPr lang="sl-SI" smtClean="0">
                <a:solidFill>
                  <a:srgbClr val="438086"/>
                </a:solidFill>
              </a:rPr>
              <a:pPr/>
              <a:t>6.9.2016</a:t>
            </a:fld>
            <a:endParaRPr lang="sl-SI">
              <a:solidFill>
                <a:srgbClr val="438086"/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438086"/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C6F86-197A-4C5E-995C-4BB239E02AA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56939511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5" name="Ograda vsebine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26" name="Ograda datuma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EF47A1D-6385-4BE3-9043-47CD02869199}" type="datetimeFigureOut">
              <a:rPr lang="sl-SI" smtClean="0">
                <a:solidFill>
                  <a:srgbClr val="438086"/>
                </a:solidFill>
              </a:rPr>
              <a:pPr/>
              <a:t>6.9.2016</a:t>
            </a:fld>
            <a:endParaRPr lang="sl-SI">
              <a:solidFill>
                <a:srgbClr val="438086"/>
              </a:solidFill>
            </a:endParaRPr>
          </a:p>
        </p:txBody>
      </p:sp>
      <p:sp>
        <p:nvSpPr>
          <p:cNvPr id="27" name="Ograda številke diapozitiva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2EC6F86-197A-4C5E-995C-4BB239E02AA3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28" name="Ograda noge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sl-SI">
              <a:solidFill>
                <a:srgbClr val="4380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295132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EEF47A1D-6385-4BE3-9043-47CD02869199}" type="datetimeFigureOut">
              <a:rPr lang="sl-SI" smtClean="0">
                <a:solidFill>
                  <a:srgbClr val="438086"/>
                </a:solidFill>
              </a:rPr>
              <a:pPr/>
              <a:t>6.9.2016</a:t>
            </a:fld>
            <a:endParaRPr lang="sl-SI">
              <a:solidFill>
                <a:srgbClr val="438086"/>
              </a:solidFill>
            </a:endParaRPr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sl-SI">
              <a:solidFill>
                <a:srgbClr val="438086"/>
              </a:solidFill>
            </a:endParaRPr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B2EC6F86-197A-4C5E-995C-4BB239E02AA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9990953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7A1D-6385-4BE3-9043-47CD02869199}" type="datetimeFigureOut">
              <a:rPr lang="sl-SI" smtClean="0">
                <a:solidFill>
                  <a:srgbClr val="438086"/>
                </a:solidFill>
              </a:rPr>
              <a:pPr/>
              <a:t>6.9.2016</a:t>
            </a:fld>
            <a:endParaRPr lang="sl-SI">
              <a:solidFill>
                <a:srgbClr val="438086"/>
              </a:solidFill>
            </a:endParaRPr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438086"/>
              </a:solidFill>
            </a:endParaRPr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C6F86-197A-4C5E-995C-4BB239E02AA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5100040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7A1D-6385-4BE3-9043-47CD02869199}" type="datetimeFigureOut">
              <a:rPr lang="sl-SI" smtClean="0">
                <a:solidFill>
                  <a:srgbClr val="438086"/>
                </a:solidFill>
              </a:rPr>
              <a:pPr/>
              <a:t>6.9.2016</a:t>
            </a:fld>
            <a:endParaRPr lang="sl-SI">
              <a:solidFill>
                <a:srgbClr val="438086"/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438086"/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C6F86-197A-4C5E-995C-4BB239E02AA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5014435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l-SI" smtClean="0"/>
              <a:t>Kliknite ikono, če želite dodati sliko</a:t>
            </a:r>
            <a:endParaRPr kumimoji="0" lang="en-US" dirty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7A1D-6385-4BE3-9043-47CD02869199}" type="datetimeFigureOut">
              <a:rPr lang="sl-SI" smtClean="0">
                <a:solidFill>
                  <a:srgbClr val="438086"/>
                </a:solidFill>
              </a:rPr>
              <a:pPr/>
              <a:t>6.9.2016</a:t>
            </a:fld>
            <a:endParaRPr lang="sl-SI">
              <a:solidFill>
                <a:srgbClr val="438086"/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438086"/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C6F86-197A-4C5E-995C-4BB239E02AA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6458931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7A1D-6385-4BE3-9043-47CD02869199}" type="datetimeFigureOut">
              <a:rPr lang="sl-SI" smtClean="0">
                <a:solidFill>
                  <a:srgbClr val="438086"/>
                </a:solidFill>
              </a:rPr>
              <a:pPr/>
              <a:t>6.9.2016</a:t>
            </a:fld>
            <a:endParaRPr lang="sl-SI">
              <a:solidFill>
                <a:srgbClr val="438086"/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438086"/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C6F86-197A-4C5E-995C-4BB239E02AA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971854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430644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7A1D-6385-4BE3-9043-47CD02869199}" type="datetimeFigureOut">
              <a:rPr lang="sl-SI" smtClean="0">
                <a:solidFill>
                  <a:srgbClr val="438086"/>
                </a:solidFill>
              </a:rPr>
              <a:pPr/>
              <a:t>6.9.2016</a:t>
            </a:fld>
            <a:endParaRPr lang="sl-SI">
              <a:solidFill>
                <a:srgbClr val="438086"/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438086"/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C6F86-197A-4C5E-995C-4BB239E02AA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6305331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aven povezovalnik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Naslov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9" name="Podnaslov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l-SI" smtClean="0"/>
              <a:t>Uredite slog podnaslova matrice</a:t>
            </a:r>
            <a:endParaRPr kumimoji="0" lang="en-US"/>
          </a:p>
        </p:txBody>
      </p:sp>
      <p:sp>
        <p:nvSpPr>
          <p:cNvPr id="16" name="Ograda datuma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D88AB-F1C4-4A3A-923A-2885956E0280}" type="datetimeFigureOut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6.9.2016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2" name="Ograda no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15" name="Ograda številke diapozitiva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6C3E49A-6A16-413A-84EF-C43693F9E769}" type="slidenum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‹#›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03796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slov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27" name="Ograda vsebine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25" name="Ograda datum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D88AB-F1C4-4A3A-923A-2885956E0280}" type="datetimeFigureOut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6.9.2016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19" name="Ograda noge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16" name="Ograda številke diapozitiva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6C3E49A-6A16-413A-84EF-C43693F9E769}" type="slidenum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‹#›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7537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aven povezovalnik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grada besedila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19" name="Ograda datuma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D88AB-F1C4-4A3A-923A-2885956E0280}" type="datetimeFigureOut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6.9.2016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11" name="Ograda no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16" name="Ograda številke diapozitiva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E49A-6A16-413A-84EF-C43693F9E769}" type="slidenum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‹#›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8" name="Naslov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205492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slov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14" name="Ograda vsebine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13" name="Ograda vsebine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21" name="Ograda datuma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D88AB-F1C4-4A3A-923A-2885956E0280}" type="datetimeFigureOut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6.9.2016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10" name="Ograda no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31" name="Ograda številke diapozitiv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E49A-6A16-413A-84EF-C43693F9E769}" type="slidenum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‹#›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48311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slov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13" name="Ograda besedila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25" name="Ograda besedila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28" name="Ograda vsebine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10" name="Ograda datum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D88AB-F1C4-4A3A-923A-2885956E0280}" type="datetimeFigureOut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6.9.2016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06C3E49A-6A16-413A-84EF-C43693F9E769}" type="slidenum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‹#›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11" name="Raven povezovalnik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70340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slov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12" name="Ograda datum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D88AB-F1C4-4A3A-923A-2885956E0280}" type="datetimeFigureOut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6.9.2016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21" name="Ograda nog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E49A-6A16-413A-84EF-C43693F9E769}" type="slidenum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‹#›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24714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D88AB-F1C4-4A3A-923A-2885956E0280}" type="datetimeFigureOut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6.9.2016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24" name="Ograda noge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E49A-6A16-413A-84EF-C43693F9E769}" type="slidenum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‹#›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65866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aven povezovalnik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Naslov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26" name="Ograda besedila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14" name="Ograda vsebine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25" name="Ograda datum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D88AB-F1C4-4A3A-923A-2885956E0280}" type="datetimeFigureOut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6.9.2016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29" name="Ograda noge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E49A-6A16-413A-84EF-C43693F9E769}" type="slidenum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‹#›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43908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grada slike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l-SI" smtClean="0"/>
              <a:t>Kliknite ikono, če želite dodati sliko</a:t>
            </a:r>
            <a:endParaRPr kumimoji="0" lang="en-US" dirty="0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D88AB-F1C4-4A3A-923A-2885956E0280}" type="datetimeFigureOut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6.9.2016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31" name="Ograda številke diapozitiv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E49A-6A16-413A-84EF-C43693F9E769}" type="slidenum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‹#›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17" name="Naslov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26" name="Ograda besedila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7642529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l-SI" smtClean="0"/>
              <a:t>Uredite slog podnaslova matrice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DBF5F9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1789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D88AB-F1C4-4A3A-923A-2885956E0280}" type="datetimeFigureOut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6.9.2016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E49A-6A16-413A-84EF-C43693F9E769}" type="slidenum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‹#›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56111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D88AB-F1C4-4A3A-923A-2885956E0280}" type="datetimeFigureOut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6.9.2016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E49A-6A16-413A-84EF-C43693F9E769}" type="slidenum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‹#›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20098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aven povezovalnik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Naslov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9" name="Podnaslov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l-SI" smtClean="0"/>
              <a:t>Uredite slog podnaslova matrice</a:t>
            </a:r>
            <a:endParaRPr kumimoji="0" lang="en-US"/>
          </a:p>
        </p:txBody>
      </p:sp>
      <p:sp>
        <p:nvSpPr>
          <p:cNvPr id="16" name="Ograda datuma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D88AB-F1C4-4A3A-923A-2885956E0280}" type="datetimeFigureOut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6.9.2016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2" name="Ograda no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15" name="Ograda številke diapozitiva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6C3E49A-6A16-413A-84EF-C43693F9E769}" type="slidenum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‹#›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913737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slov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27" name="Ograda vsebine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25" name="Ograda datum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D88AB-F1C4-4A3A-923A-2885956E0280}" type="datetimeFigureOut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6.9.2016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19" name="Ograda noge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16" name="Ograda številke diapozitiva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6C3E49A-6A16-413A-84EF-C43693F9E769}" type="slidenum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‹#›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74346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aven povezovalnik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grada besedila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19" name="Ograda datuma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D88AB-F1C4-4A3A-923A-2885956E0280}" type="datetimeFigureOut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6.9.2016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11" name="Ograda no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16" name="Ograda številke diapozitiva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E49A-6A16-413A-84EF-C43693F9E769}" type="slidenum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‹#›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8" name="Naslov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346411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slov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14" name="Ograda vsebine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13" name="Ograda vsebine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21" name="Ograda datuma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D88AB-F1C4-4A3A-923A-2885956E0280}" type="datetimeFigureOut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6.9.2016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10" name="Ograda no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31" name="Ograda številke diapozitiv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E49A-6A16-413A-84EF-C43693F9E769}" type="slidenum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‹#›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35042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slov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13" name="Ograda besedila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25" name="Ograda besedila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28" name="Ograda vsebine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10" name="Ograda datum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D88AB-F1C4-4A3A-923A-2885956E0280}" type="datetimeFigureOut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6.9.2016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06C3E49A-6A16-413A-84EF-C43693F9E769}" type="slidenum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‹#›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11" name="Raven povezovalnik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248594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slov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12" name="Ograda datum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D88AB-F1C4-4A3A-923A-2885956E0280}" type="datetimeFigureOut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6.9.2016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21" name="Ograda nog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E49A-6A16-413A-84EF-C43693F9E769}" type="slidenum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‹#›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11232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D88AB-F1C4-4A3A-923A-2885956E0280}" type="datetimeFigureOut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6.9.2016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24" name="Ograda noge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E49A-6A16-413A-84EF-C43693F9E769}" type="slidenum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‹#›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435471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aven povezovalnik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Naslov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26" name="Ograda besedila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14" name="Ograda vsebine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25" name="Ograda datum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D88AB-F1C4-4A3A-923A-2885956E0280}" type="datetimeFigureOut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6.9.2016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29" name="Ograda noge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E49A-6A16-413A-84EF-C43693F9E769}" type="slidenum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‹#›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3454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900843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grada slike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l-SI" smtClean="0"/>
              <a:t>Kliknite ikono, če želite dodati sliko</a:t>
            </a:r>
            <a:endParaRPr kumimoji="0" lang="en-US" dirty="0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D88AB-F1C4-4A3A-923A-2885956E0280}" type="datetimeFigureOut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6.9.2016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31" name="Ograda številke diapozitiv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E49A-6A16-413A-84EF-C43693F9E769}" type="slidenum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‹#›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17" name="Naslov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26" name="Ograda besedila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2237399045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D88AB-F1C4-4A3A-923A-2885956E0280}" type="datetimeFigureOut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6.9.2016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E49A-6A16-413A-84EF-C43693F9E769}" type="slidenum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‹#›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251387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D88AB-F1C4-4A3A-923A-2885956E0280}" type="datetimeFigureOut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6.9.2016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E49A-6A16-413A-84EF-C43693F9E769}" type="slidenum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‹#›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851833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aven povezovalnik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Naslov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9" name="Podnaslov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l-SI" smtClean="0"/>
              <a:t>Uredite slog podnaslova matrice</a:t>
            </a:r>
            <a:endParaRPr kumimoji="0" lang="en-US"/>
          </a:p>
        </p:txBody>
      </p:sp>
      <p:sp>
        <p:nvSpPr>
          <p:cNvPr id="16" name="Ograda datuma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D88AB-F1C4-4A3A-923A-2885956E0280}" type="datetimeFigureOut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6.9.2016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2" name="Ograda no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15" name="Ograda številke diapozitiva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6C3E49A-6A16-413A-84EF-C43693F9E769}" type="slidenum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‹#›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003987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slov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27" name="Ograda vsebine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25" name="Ograda datum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D88AB-F1C4-4A3A-923A-2885956E0280}" type="datetimeFigureOut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6.9.2016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19" name="Ograda noge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16" name="Ograda številke diapozitiva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6C3E49A-6A16-413A-84EF-C43693F9E769}" type="slidenum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‹#›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460128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aven povezovalnik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grada besedila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19" name="Ograda datuma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D88AB-F1C4-4A3A-923A-2885956E0280}" type="datetimeFigureOut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6.9.2016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11" name="Ograda no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16" name="Ograda številke diapozitiva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E49A-6A16-413A-84EF-C43693F9E769}" type="slidenum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‹#›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8" name="Naslov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820755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slov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14" name="Ograda vsebine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13" name="Ograda vsebine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21" name="Ograda datuma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D88AB-F1C4-4A3A-923A-2885956E0280}" type="datetimeFigureOut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6.9.2016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10" name="Ograda no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31" name="Ograda številke diapozitiv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E49A-6A16-413A-84EF-C43693F9E769}" type="slidenum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‹#›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132858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slov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13" name="Ograda besedila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25" name="Ograda besedila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28" name="Ograda vsebine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10" name="Ograda datum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D88AB-F1C4-4A3A-923A-2885956E0280}" type="datetimeFigureOut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6.9.2016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06C3E49A-6A16-413A-84EF-C43693F9E769}" type="slidenum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‹#›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11" name="Raven povezovalnik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84668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slov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12" name="Ograda datum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D88AB-F1C4-4A3A-923A-2885956E0280}" type="datetimeFigureOut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6.9.2016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21" name="Ograda nog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E49A-6A16-413A-84EF-C43693F9E769}" type="slidenum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‹#›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202708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D88AB-F1C4-4A3A-923A-2885956E0280}" type="datetimeFigureOut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6.9.2016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24" name="Ograda noge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E49A-6A16-413A-84EF-C43693F9E769}" type="slidenum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‹#›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4921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DBF5F9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66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aven povezovalnik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Naslov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26" name="Ograda besedila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14" name="Ograda vsebine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25" name="Ograda datum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D88AB-F1C4-4A3A-923A-2885956E0280}" type="datetimeFigureOut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6.9.2016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29" name="Ograda noge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E49A-6A16-413A-84EF-C43693F9E769}" type="slidenum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‹#›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378769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grada slike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l-SI" smtClean="0"/>
              <a:t>Kliknite ikono, če želite dodati sliko</a:t>
            </a:r>
            <a:endParaRPr kumimoji="0" lang="en-US" dirty="0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D88AB-F1C4-4A3A-923A-2885956E0280}" type="datetimeFigureOut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6.9.2016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31" name="Ograda številke diapozitiv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E49A-6A16-413A-84EF-C43693F9E769}" type="slidenum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‹#›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17" name="Naslov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26" name="Ograda besedila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686157725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D88AB-F1C4-4A3A-923A-2885956E0280}" type="datetimeFigureOut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6.9.2016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E49A-6A16-413A-84EF-C43693F9E769}" type="slidenum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‹#›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530750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D88AB-F1C4-4A3A-923A-2885956E0280}" type="datetimeFigureOut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6.9.2016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3E49A-6A16-413A-84EF-C43693F9E769}" type="slidenum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‹#›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0331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5776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8" y="1859763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930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7846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145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20EC3-27B1-42BF-9D6E-0172EF6E5961}" type="datetimeFigureOut">
              <a:rPr lang="sl-SI" smtClean="0"/>
              <a:t>6.9.2016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06B5E-B593-45C2-9373-68F66DE6B48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657864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7264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9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6"/>
            <a:ext cx="609600" cy="365125"/>
          </a:xfrm>
        </p:spPr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l-SI" smtClean="0"/>
              <a:t>Kliknite ikono, če želite dodati sliko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31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5472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1971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1514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l-SI" smtClean="0"/>
              <a:t>Uredite slog podnaslova matrice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DBF5F9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588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9203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DBF5F9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4737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050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8" y="1859763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151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592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20EC3-27B1-42BF-9D6E-0172EF6E5961}" type="datetimeFigureOut">
              <a:rPr lang="sl-SI" smtClean="0"/>
              <a:t>6.9.2016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06B5E-B593-45C2-9373-68F66DE6B48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797246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0796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171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9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6"/>
            <a:ext cx="609600" cy="365125"/>
          </a:xfrm>
        </p:spPr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l-SI" smtClean="0"/>
              <a:t>Kliknite ikono, če želite dodati sliko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31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1475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1478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1915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l-SI" smtClean="0"/>
              <a:t>Uredite slog podnaslova matrice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DBF5F9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1368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0428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DBF5F9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4946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2624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8" y="1859763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141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20EC3-27B1-42BF-9D6E-0172EF6E5961}" type="datetimeFigureOut">
              <a:rPr lang="sl-SI" smtClean="0"/>
              <a:t>6.9.2016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06B5E-B593-45C2-9373-68F66DE6B48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533798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2657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2908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9202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9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6"/>
            <a:ext cx="609600" cy="365125"/>
          </a:xfrm>
        </p:spPr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l-SI" smtClean="0"/>
              <a:t>Kliknite ikono, če želite dodati sliko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31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3020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2037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4369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l-SI" smtClean="0"/>
              <a:t>Uredite slog podnaslova matrice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DBF5F9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1483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3324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DBF5F9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596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377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20EC3-27B1-42BF-9D6E-0172EF6E5961}" type="datetimeFigureOut">
              <a:rPr lang="sl-SI" smtClean="0"/>
              <a:t>6.9.2016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06B5E-B593-45C2-9373-68F66DE6B48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44627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8" y="1859763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3125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016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4020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4975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9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6"/>
            <a:ext cx="609600" cy="365125"/>
          </a:xfrm>
        </p:spPr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l-SI" smtClean="0"/>
              <a:t>Kliknite ikono, če želite dodati sliko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31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7674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87797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342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l-SI" smtClean="0"/>
              <a:t>Uredite slog podnaslova matrice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DBF5F9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3618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5779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DBF5F9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192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20EC3-27B1-42BF-9D6E-0172EF6E5961}" type="datetimeFigureOut">
              <a:rPr lang="sl-SI" smtClean="0"/>
              <a:t>6.9.2016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06B5E-B593-45C2-9373-68F66DE6B48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483052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4634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8" y="1859763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0837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998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3876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56393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9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6"/>
            <a:ext cx="609600" cy="365125"/>
          </a:xfrm>
        </p:spPr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l-SI" smtClean="0"/>
              <a:t>Kliknite ikono, če želite dodati sliko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31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54690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243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25001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l-SI" smtClean="0"/>
              <a:t>Uredite slog podnaslova matrice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DBF5F9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5713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879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20EC3-27B1-42BF-9D6E-0172EF6E5961}" type="datetimeFigureOut">
              <a:rPr lang="sl-SI" smtClean="0"/>
              <a:t>6.9.2016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06B5E-B593-45C2-9373-68F66DE6B48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8336084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DBF5F9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9568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5994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8" y="1859763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0837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41518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676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78445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9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6"/>
            <a:ext cx="609600" cy="365125"/>
          </a:xfrm>
        </p:spPr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l-SI" smtClean="0"/>
              <a:t>Kliknite ikono, če želite dodati sliko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31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38192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74751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7923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l-SI" smtClean="0"/>
              <a:t>Uredite slog podnaslova matrice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DBF5F9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466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20EC3-27B1-42BF-9D6E-0172EF6E5961}" type="datetimeFigureOut">
              <a:rPr lang="sl-SI" smtClean="0"/>
              <a:t>6.9.2016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06B5E-B593-45C2-9373-68F66DE6B48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6378288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60291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DBF5F9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972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66339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8" y="1859763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59464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72034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7202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96076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9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6"/>
            <a:ext cx="609600" cy="365125"/>
          </a:xfrm>
        </p:spPr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l-SI" smtClean="0"/>
              <a:t>Kliknite ikono, če želite dodati sliko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31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95915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85112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166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20EC3-27B1-42BF-9D6E-0172EF6E5961}" type="datetimeFigureOut">
              <a:rPr lang="sl-SI" smtClean="0"/>
              <a:t>6.9.2016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06B5E-B593-45C2-9373-68F66DE6B48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85863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l-SI" smtClean="0"/>
              <a:t>Uredite sloge besedila matrice</a:t>
            </a:r>
          </a:p>
          <a:p>
            <a:pPr lvl="1" eaLnBrk="1" latinLnBrk="0" hangingPunct="1"/>
            <a:r>
              <a:rPr kumimoji="0" lang="sl-SI" smtClean="0"/>
              <a:t>Druga raven</a:t>
            </a:r>
          </a:p>
          <a:p>
            <a:pPr lvl="2" eaLnBrk="1" latinLnBrk="0" hangingPunct="1"/>
            <a:r>
              <a:rPr kumimoji="0" lang="sl-SI" smtClean="0"/>
              <a:t>Tretja raven</a:t>
            </a:r>
          </a:p>
          <a:p>
            <a:pPr lvl="3" eaLnBrk="1" latinLnBrk="0" hangingPunct="1"/>
            <a:r>
              <a:rPr kumimoji="0" lang="sl-SI" smtClean="0"/>
              <a:t>Četrta raven</a:t>
            </a:r>
          </a:p>
          <a:p>
            <a:pPr lvl="4" eaLnBrk="1" latinLnBrk="0" hangingPunct="1"/>
            <a:r>
              <a:rPr kumimoji="0" lang="sl-SI" smtClean="0"/>
              <a:t>Peta raven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6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6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1678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l-SI" smtClean="0"/>
              <a:t>Uredite sloge besedila matrice</a:t>
            </a:r>
          </a:p>
          <a:p>
            <a:pPr lvl="1" eaLnBrk="1" latinLnBrk="0" hangingPunct="1"/>
            <a:r>
              <a:rPr kumimoji="0" lang="sl-SI" smtClean="0"/>
              <a:t>Druga raven</a:t>
            </a:r>
          </a:p>
          <a:p>
            <a:pPr lvl="2" eaLnBrk="1" latinLnBrk="0" hangingPunct="1"/>
            <a:r>
              <a:rPr kumimoji="0" lang="sl-SI" smtClean="0"/>
              <a:t>Tretja raven</a:t>
            </a:r>
          </a:p>
          <a:p>
            <a:pPr lvl="3" eaLnBrk="1" latinLnBrk="0" hangingPunct="1"/>
            <a:r>
              <a:rPr kumimoji="0" lang="sl-SI" smtClean="0"/>
              <a:t>Četrta raven</a:t>
            </a:r>
          </a:p>
          <a:p>
            <a:pPr lvl="4" eaLnBrk="1" latinLnBrk="0" hangingPunct="1"/>
            <a:r>
              <a:rPr kumimoji="0" lang="sl-SI" smtClean="0"/>
              <a:t>Peta raven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6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6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5087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l-SI" smtClean="0"/>
              <a:t>Uredite sloge besedila matrice</a:t>
            </a:r>
          </a:p>
          <a:p>
            <a:pPr lvl="1" eaLnBrk="1" latinLnBrk="0" hangingPunct="1"/>
            <a:r>
              <a:rPr kumimoji="0" lang="sl-SI" smtClean="0"/>
              <a:t>Druga raven</a:t>
            </a:r>
          </a:p>
          <a:p>
            <a:pPr lvl="2" eaLnBrk="1" latinLnBrk="0" hangingPunct="1"/>
            <a:r>
              <a:rPr kumimoji="0" lang="sl-SI" smtClean="0"/>
              <a:t>Tretja raven</a:t>
            </a:r>
          </a:p>
          <a:p>
            <a:pPr lvl="3" eaLnBrk="1" latinLnBrk="0" hangingPunct="1"/>
            <a:r>
              <a:rPr kumimoji="0" lang="sl-SI" smtClean="0"/>
              <a:t>Četrta raven</a:t>
            </a:r>
          </a:p>
          <a:p>
            <a:pPr lvl="4" eaLnBrk="1" latinLnBrk="0" hangingPunct="1"/>
            <a:r>
              <a:rPr kumimoji="0" lang="sl-SI" smtClean="0"/>
              <a:t>Peta raven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6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6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7216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l-SI" smtClean="0"/>
              <a:t>Uredite sloge besedila matrice</a:t>
            </a:r>
          </a:p>
          <a:p>
            <a:pPr lvl="1" eaLnBrk="1" latinLnBrk="0" hangingPunct="1"/>
            <a:r>
              <a:rPr kumimoji="0" lang="sl-SI" smtClean="0"/>
              <a:t>Druga raven</a:t>
            </a:r>
          </a:p>
          <a:p>
            <a:pPr lvl="2" eaLnBrk="1" latinLnBrk="0" hangingPunct="1"/>
            <a:r>
              <a:rPr kumimoji="0" lang="sl-SI" smtClean="0"/>
              <a:t>Tretja raven</a:t>
            </a:r>
          </a:p>
          <a:p>
            <a:pPr lvl="3" eaLnBrk="1" latinLnBrk="0" hangingPunct="1"/>
            <a:r>
              <a:rPr kumimoji="0" lang="sl-SI" smtClean="0"/>
              <a:t>Četrta raven</a:t>
            </a:r>
          </a:p>
          <a:p>
            <a:pPr lvl="4" eaLnBrk="1" latinLnBrk="0" hangingPunct="1"/>
            <a:r>
              <a:rPr kumimoji="0" lang="sl-SI" smtClean="0"/>
              <a:t>Peta raven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6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6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4290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8000"/>
                <a:shade val="90000"/>
                <a:satMod val="160000"/>
                <a:lumMod val="100000"/>
              </a:schemeClr>
            </a:gs>
            <a:gs pos="60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1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8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16F2F42-4FB4-47CC-A72B-A732847E42BE}" type="datetimeFigureOut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6.9.2016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3" y="6172208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8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F520A68-3970-4F8B-9E30-D2A524444AD3}" type="slidenum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20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8000"/>
                <a:shade val="90000"/>
                <a:satMod val="160000"/>
                <a:lumMod val="100000"/>
              </a:schemeClr>
            </a:gs>
            <a:gs pos="60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1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6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16F2F42-4FB4-47CC-A72B-A732847E42BE}" type="datetimeFigureOut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6.9.2016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2" y="6172206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6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F520A68-3970-4F8B-9E30-D2A524444AD3}" type="slidenum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155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8000"/>
                <a:shade val="90000"/>
                <a:satMod val="160000"/>
                <a:lumMod val="100000"/>
              </a:schemeClr>
            </a:gs>
            <a:gs pos="60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0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2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16F2F42-4FB4-47CC-A72B-A732847E42BE}" type="datetimeFigureOut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6.9.2016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2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2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F520A68-3970-4F8B-9E30-D2A524444AD3}" type="slidenum">
              <a:rPr lang="sl-SI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440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ravokotnik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Pravokotnik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Pravokotnik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Pravokotnik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Pravokotnik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3" name="Zaobljeni pravokotnik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4" name="Zaobljeni pravokotnik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Pravokotnik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Pravokotnik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Pravokotnik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Pravokotnik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Pravokotnik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Pravokotnik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Ograda naslova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13" name="Ograda besedila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l-SI" smtClean="0"/>
              <a:t>Uredite sloge besedila matrice</a:t>
            </a:r>
          </a:p>
          <a:p>
            <a:pPr lvl="1" eaLnBrk="1" latinLnBrk="0" hangingPunct="1"/>
            <a:r>
              <a:rPr kumimoji="0" lang="sl-SI" smtClean="0"/>
              <a:t>Druga raven</a:t>
            </a:r>
          </a:p>
          <a:p>
            <a:pPr lvl="2" eaLnBrk="1" latinLnBrk="0" hangingPunct="1"/>
            <a:r>
              <a:rPr kumimoji="0" lang="sl-SI" smtClean="0"/>
              <a:t>Tretja raven</a:t>
            </a:r>
          </a:p>
          <a:p>
            <a:pPr lvl="3" eaLnBrk="1" latinLnBrk="0" hangingPunct="1"/>
            <a:r>
              <a:rPr kumimoji="0" lang="sl-SI" smtClean="0"/>
              <a:t>Četrta raven</a:t>
            </a:r>
          </a:p>
          <a:p>
            <a:pPr lvl="4" eaLnBrk="1" latinLnBrk="0" hangingPunct="1"/>
            <a:r>
              <a:rPr kumimoji="0" lang="sl-SI" smtClean="0"/>
              <a:t>Peta raven</a:t>
            </a:r>
            <a:endParaRPr kumimoji="0" lang="en-US"/>
          </a:p>
        </p:txBody>
      </p:sp>
      <p:sp>
        <p:nvSpPr>
          <p:cNvPr id="14" name="Ograda datuma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EEF47A1D-6385-4BE3-9043-47CD02869199}" type="datetimeFigureOut">
              <a:rPr lang="sl-SI" smtClean="0">
                <a:solidFill>
                  <a:srgbClr val="438086"/>
                </a:solidFill>
              </a:rPr>
              <a:pPr/>
              <a:t>6.9.2016</a:t>
            </a:fld>
            <a:endParaRPr lang="sl-SI">
              <a:solidFill>
                <a:srgbClr val="438086"/>
              </a:solidFill>
            </a:endParaRPr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sl-SI">
              <a:solidFill>
                <a:srgbClr val="438086"/>
              </a:solidFill>
            </a:endParaRPr>
          </a:p>
        </p:txBody>
      </p:sp>
      <p:sp>
        <p:nvSpPr>
          <p:cNvPr id="23" name="Ograda številke diapozitiva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B2EC6F86-197A-4C5E-995C-4BB239E02AA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27458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ravokotnik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Pravokotnik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Pravokotnik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Pravokotnik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Pravokotnik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3" name="Zaobljeni pravokotnik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4" name="Zaobljeni pravokotnik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Pravokotnik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Pravokotnik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Pravokotnik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Pravokotnik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Pravokotnik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Pravokotnik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Ograda naslova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13" name="Ograda besedila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l-SI" smtClean="0"/>
              <a:t>Uredite sloge besedila matrice</a:t>
            </a:r>
          </a:p>
          <a:p>
            <a:pPr lvl="1" eaLnBrk="1" latinLnBrk="0" hangingPunct="1"/>
            <a:r>
              <a:rPr kumimoji="0" lang="sl-SI" smtClean="0"/>
              <a:t>Druga raven</a:t>
            </a:r>
          </a:p>
          <a:p>
            <a:pPr lvl="2" eaLnBrk="1" latinLnBrk="0" hangingPunct="1"/>
            <a:r>
              <a:rPr kumimoji="0" lang="sl-SI" smtClean="0"/>
              <a:t>Tretja raven</a:t>
            </a:r>
          </a:p>
          <a:p>
            <a:pPr lvl="3" eaLnBrk="1" latinLnBrk="0" hangingPunct="1"/>
            <a:r>
              <a:rPr kumimoji="0" lang="sl-SI" smtClean="0"/>
              <a:t>Četrta raven</a:t>
            </a:r>
          </a:p>
          <a:p>
            <a:pPr lvl="4" eaLnBrk="1" latinLnBrk="0" hangingPunct="1"/>
            <a:r>
              <a:rPr kumimoji="0" lang="sl-SI" smtClean="0"/>
              <a:t>Peta raven</a:t>
            </a:r>
            <a:endParaRPr kumimoji="0" lang="en-US"/>
          </a:p>
        </p:txBody>
      </p:sp>
      <p:sp>
        <p:nvSpPr>
          <p:cNvPr id="14" name="Ograda datuma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EEF47A1D-6385-4BE3-9043-47CD02869199}" type="datetimeFigureOut">
              <a:rPr lang="sl-SI" smtClean="0">
                <a:solidFill>
                  <a:srgbClr val="438086"/>
                </a:solidFill>
              </a:rPr>
              <a:pPr/>
              <a:t>6.9.2016</a:t>
            </a:fld>
            <a:endParaRPr lang="sl-SI">
              <a:solidFill>
                <a:srgbClr val="438086"/>
              </a:solidFill>
            </a:endParaRPr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sl-SI">
              <a:solidFill>
                <a:srgbClr val="438086"/>
              </a:solidFill>
            </a:endParaRPr>
          </a:p>
        </p:txBody>
      </p:sp>
      <p:sp>
        <p:nvSpPr>
          <p:cNvPr id="23" name="Ograda številke diapozitiva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B2EC6F86-197A-4C5E-995C-4BB239E02AA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13729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ravokotnik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Pravokotnik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Pravokotnik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Pravokotnik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Pravokotnik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3" name="Zaobljeni pravokotnik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4" name="Zaobljeni pravokotnik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Pravokotnik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Pravokotnik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Pravokotnik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Pravokotnik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Pravokotnik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Pravokotnik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Ograda naslova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13" name="Ograda besedila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l-SI" smtClean="0"/>
              <a:t>Uredite sloge besedila matrice</a:t>
            </a:r>
          </a:p>
          <a:p>
            <a:pPr lvl="1" eaLnBrk="1" latinLnBrk="0" hangingPunct="1"/>
            <a:r>
              <a:rPr kumimoji="0" lang="sl-SI" smtClean="0"/>
              <a:t>Druga raven</a:t>
            </a:r>
          </a:p>
          <a:p>
            <a:pPr lvl="2" eaLnBrk="1" latinLnBrk="0" hangingPunct="1"/>
            <a:r>
              <a:rPr kumimoji="0" lang="sl-SI" smtClean="0"/>
              <a:t>Tretja raven</a:t>
            </a:r>
          </a:p>
          <a:p>
            <a:pPr lvl="3" eaLnBrk="1" latinLnBrk="0" hangingPunct="1"/>
            <a:r>
              <a:rPr kumimoji="0" lang="sl-SI" smtClean="0"/>
              <a:t>Četrta raven</a:t>
            </a:r>
          </a:p>
          <a:p>
            <a:pPr lvl="4" eaLnBrk="1" latinLnBrk="0" hangingPunct="1"/>
            <a:r>
              <a:rPr kumimoji="0" lang="sl-SI" smtClean="0"/>
              <a:t>Peta raven</a:t>
            </a:r>
            <a:endParaRPr kumimoji="0" lang="en-US"/>
          </a:p>
        </p:txBody>
      </p:sp>
      <p:sp>
        <p:nvSpPr>
          <p:cNvPr id="14" name="Ograda datuma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EEF47A1D-6385-4BE3-9043-47CD02869199}" type="datetimeFigureOut">
              <a:rPr lang="sl-SI" smtClean="0">
                <a:solidFill>
                  <a:srgbClr val="438086"/>
                </a:solidFill>
              </a:rPr>
              <a:pPr/>
              <a:t>6.9.2016</a:t>
            </a:fld>
            <a:endParaRPr lang="sl-SI">
              <a:solidFill>
                <a:srgbClr val="438086"/>
              </a:solidFill>
            </a:endParaRPr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sl-SI">
              <a:solidFill>
                <a:srgbClr val="438086"/>
              </a:solidFill>
            </a:endParaRPr>
          </a:p>
        </p:txBody>
      </p:sp>
      <p:sp>
        <p:nvSpPr>
          <p:cNvPr id="23" name="Ograda številke diapozitiva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B2EC6F86-197A-4C5E-995C-4BB239E02AA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22592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l-SI" smtClean="0"/>
              <a:t>Uredite sloge besedila matrice</a:t>
            </a:r>
          </a:p>
          <a:p>
            <a:pPr lvl="1" eaLnBrk="1" latinLnBrk="0" hangingPunct="1"/>
            <a:r>
              <a:rPr kumimoji="0" lang="sl-SI" smtClean="0"/>
              <a:t>Druga raven</a:t>
            </a:r>
          </a:p>
          <a:p>
            <a:pPr lvl="2" eaLnBrk="1" latinLnBrk="0" hangingPunct="1"/>
            <a:r>
              <a:rPr kumimoji="0" lang="sl-SI" smtClean="0"/>
              <a:t>Tretja raven</a:t>
            </a:r>
          </a:p>
          <a:p>
            <a:pPr lvl="3" eaLnBrk="1" latinLnBrk="0" hangingPunct="1"/>
            <a:r>
              <a:rPr kumimoji="0" lang="sl-SI" smtClean="0"/>
              <a:t>Četrta raven</a:t>
            </a:r>
          </a:p>
          <a:p>
            <a:pPr lvl="4" eaLnBrk="1" latinLnBrk="0" hangingPunct="1"/>
            <a:r>
              <a:rPr kumimoji="0" lang="sl-SI" smtClean="0"/>
              <a:t>Peta raven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6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6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1676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ravokotnik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Pravokotnik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Pravokotnik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Pravokotnik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Pravokotnik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3" name="Zaobljeni pravokotnik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4" name="Zaobljeni pravokotnik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Pravokotnik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Pravokotnik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Pravokotnik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Pravokotnik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Pravokotnik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Pravokotnik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Ograda naslova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13" name="Ograda besedila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l-SI" smtClean="0"/>
              <a:t>Uredite sloge besedila matrice</a:t>
            </a:r>
          </a:p>
          <a:p>
            <a:pPr lvl="1" eaLnBrk="1" latinLnBrk="0" hangingPunct="1"/>
            <a:r>
              <a:rPr kumimoji="0" lang="sl-SI" smtClean="0"/>
              <a:t>Druga raven</a:t>
            </a:r>
          </a:p>
          <a:p>
            <a:pPr lvl="2" eaLnBrk="1" latinLnBrk="0" hangingPunct="1"/>
            <a:r>
              <a:rPr kumimoji="0" lang="sl-SI" smtClean="0"/>
              <a:t>Tretja raven</a:t>
            </a:r>
          </a:p>
          <a:p>
            <a:pPr lvl="3" eaLnBrk="1" latinLnBrk="0" hangingPunct="1"/>
            <a:r>
              <a:rPr kumimoji="0" lang="sl-SI" smtClean="0"/>
              <a:t>Četrta raven</a:t>
            </a:r>
          </a:p>
          <a:p>
            <a:pPr lvl="4" eaLnBrk="1" latinLnBrk="0" hangingPunct="1"/>
            <a:r>
              <a:rPr kumimoji="0" lang="sl-SI" smtClean="0"/>
              <a:t>Peta raven</a:t>
            </a:r>
            <a:endParaRPr kumimoji="0" lang="en-US"/>
          </a:p>
        </p:txBody>
      </p:sp>
      <p:sp>
        <p:nvSpPr>
          <p:cNvPr id="14" name="Ograda datuma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EEF47A1D-6385-4BE3-9043-47CD02869199}" type="datetimeFigureOut">
              <a:rPr lang="sl-SI" smtClean="0">
                <a:solidFill>
                  <a:srgbClr val="438086"/>
                </a:solidFill>
              </a:rPr>
              <a:pPr/>
              <a:t>6.9.2016</a:t>
            </a:fld>
            <a:endParaRPr lang="sl-SI">
              <a:solidFill>
                <a:srgbClr val="438086"/>
              </a:solidFill>
            </a:endParaRPr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sl-SI">
              <a:solidFill>
                <a:srgbClr val="438086"/>
              </a:solidFill>
            </a:endParaRPr>
          </a:p>
        </p:txBody>
      </p:sp>
      <p:sp>
        <p:nvSpPr>
          <p:cNvPr id="23" name="Ograda številke diapozitiva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B2EC6F86-197A-4C5E-995C-4BB239E02AA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01567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aven povezovalnik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Ograda besedila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l-SI" smtClean="0"/>
              <a:t>Uredite sloge besedila matrice</a:t>
            </a:r>
          </a:p>
          <a:p>
            <a:pPr lvl="1" eaLnBrk="1" latinLnBrk="0" hangingPunct="1"/>
            <a:r>
              <a:rPr kumimoji="0" lang="sl-SI" smtClean="0"/>
              <a:t>Druga raven</a:t>
            </a:r>
          </a:p>
          <a:p>
            <a:pPr lvl="2" eaLnBrk="1" latinLnBrk="0" hangingPunct="1"/>
            <a:r>
              <a:rPr kumimoji="0" lang="sl-SI" smtClean="0"/>
              <a:t>Tretja raven</a:t>
            </a:r>
          </a:p>
          <a:p>
            <a:pPr lvl="3" eaLnBrk="1" latinLnBrk="0" hangingPunct="1"/>
            <a:r>
              <a:rPr kumimoji="0" lang="sl-SI" smtClean="0"/>
              <a:t>Četrta raven</a:t>
            </a:r>
          </a:p>
          <a:p>
            <a:pPr lvl="4" eaLnBrk="1" latinLnBrk="0" hangingPunct="1"/>
            <a:r>
              <a:rPr kumimoji="0" lang="sl-SI" smtClean="0"/>
              <a:t>Peta raven</a:t>
            </a:r>
            <a:endParaRPr kumimoji="0" lang="en-US"/>
          </a:p>
        </p:txBody>
      </p:sp>
      <p:sp>
        <p:nvSpPr>
          <p:cNvPr id="11" name="Ograda datuma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D9D88AB-F1C4-4A3A-923A-2885956E0280}" type="datetimeFigureOut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6.9.2016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28" name="Ograda noge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6C3E49A-6A16-413A-84EF-C43693F9E769}" type="slidenum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‹#›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10" name="Ograda naslova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9" name="Raven povezovalnik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aven povezovalnik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988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aven povezovalnik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Ograda besedila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l-SI" smtClean="0"/>
              <a:t>Uredite sloge besedila matrice</a:t>
            </a:r>
          </a:p>
          <a:p>
            <a:pPr lvl="1" eaLnBrk="1" latinLnBrk="0" hangingPunct="1"/>
            <a:r>
              <a:rPr kumimoji="0" lang="sl-SI" smtClean="0"/>
              <a:t>Druga raven</a:t>
            </a:r>
          </a:p>
          <a:p>
            <a:pPr lvl="2" eaLnBrk="1" latinLnBrk="0" hangingPunct="1"/>
            <a:r>
              <a:rPr kumimoji="0" lang="sl-SI" smtClean="0"/>
              <a:t>Tretja raven</a:t>
            </a:r>
          </a:p>
          <a:p>
            <a:pPr lvl="3" eaLnBrk="1" latinLnBrk="0" hangingPunct="1"/>
            <a:r>
              <a:rPr kumimoji="0" lang="sl-SI" smtClean="0"/>
              <a:t>Četrta raven</a:t>
            </a:r>
          </a:p>
          <a:p>
            <a:pPr lvl="4" eaLnBrk="1" latinLnBrk="0" hangingPunct="1"/>
            <a:r>
              <a:rPr kumimoji="0" lang="sl-SI" smtClean="0"/>
              <a:t>Peta raven</a:t>
            </a:r>
            <a:endParaRPr kumimoji="0" lang="en-US"/>
          </a:p>
        </p:txBody>
      </p:sp>
      <p:sp>
        <p:nvSpPr>
          <p:cNvPr id="11" name="Ograda datuma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D9D88AB-F1C4-4A3A-923A-2885956E0280}" type="datetimeFigureOut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6.9.2016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28" name="Ograda noge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6C3E49A-6A16-413A-84EF-C43693F9E769}" type="slidenum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‹#›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10" name="Ograda naslova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9" name="Raven povezovalnik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aven povezovalnik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328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aven povezovalnik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Ograda besedila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l-SI" smtClean="0"/>
              <a:t>Uredite sloge besedila matrice</a:t>
            </a:r>
          </a:p>
          <a:p>
            <a:pPr lvl="1" eaLnBrk="1" latinLnBrk="0" hangingPunct="1"/>
            <a:r>
              <a:rPr kumimoji="0" lang="sl-SI" smtClean="0"/>
              <a:t>Druga raven</a:t>
            </a:r>
          </a:p>
          <a:p>
            <a:pPr lvl="2" eaLnBrk="1" latinLnBrk="0" hangingPunct="1"/>
            <a:r>
              <a:rPr kumimoji="0" lang="sl-SI" smtClean="0"/>
              <a:t>Tretja raven</a:t>
            </a:r>
          </a:p>
          <a:p>
            <a:pPr lvl="3" eaLnBrk="1" latinLnBrk="0" hangingPunct="1"/>
            <a:r>
              <a:rPr kumimoji="0" lang="sl-SI" smtClean="0"/>
              <a:t>Četrta raven</a:t>
            </a:r>
          </a:p>
          <a:p>
            <a:pPr lvl="4" eaLnBrk="1" latinLnBrk="0" hangingPunct="1"/>
            <a:r>
              <a:rPr kumimoji="0" lang="sl-SI" smtClean="0"/>
              <a:t>Peta raven</a:t>
            </a:r>
            <a:endParaRPr kumimoji="0" lang="en-US"/>
          </a:p>
        </p:txBody>
      </p:sp>
      <p:sp>
        <p:nvSpPr>
          <p:cNvPr id="11" name="Ograda datuma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D9D88AB-F1C4-4A3A-923A-2885956E0280}" type="datetimeFigureOut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6.9.2016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28" name="Ograda noge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6C3E49A-6A16-413A-84EF-C43693F9E769}" type="slidenum">
              <a:rPr lang="sl-SI" smtClean="0">
                <a:solidFill>
                  <a:srgbClr val="B83D68">
                    <a:shade val="75000"/>
                  </a:srgbClr>
                </a:solidFill>
              </a:rPr>
              <a:pPr/>
              <a:t>‹#›</a:t>
            </a:fld>
            <a:endParaRPr lang="sl-SI">
              <a:solidFill>
                <a:srgbClr val="B83D68">
                  <a:shade val="75000"/>
                </a:srgbClr>
              </a:solidFill>
            </a:endParaRPr>
          </a:p>
        </p:txBody>
      </p:sp>
      <p:sp>
        <p:nvSpPr>
          <p:cNvPr id="10" name="Ograda naslova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9" name="Raven povezovalnik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aven povezovalnik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7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l-SI" smtClean="0"/>
              <a:t>Uredite sloge besedila matrice</a:t>
            </a:r>
          </a:p>
          <a:p>
            <a:pPr lvl="1" eaLnBrk="1" latinLnBrk="0" hangingPunct="1"/>
            <a:r>
              <a:rPr kumimoji="0" lang="sl-SI" smtClean="0"/>
              <a:t>Druga raven</a:t>
            </a:r>
          </a:p>
          <a:p>
            <a:pPr lvl="2" eaLnBrk="1" latinLnBrk="0" hangingPunct="1"/>
            <a:r>
              <a:rPr kumimoji="0" lang="sl-SI" smtClean="0"/>
              <a:t>Tretja raven</a:t>
            </a:r>
          </a:p>
          <a:p>
            <a:pPr lvl="3" eaLnBrk="1" latinLnBrk="0" hangingPunct="1"/>
            <a:r>
              <a:rPr kumimoji="0" lang="sl-SI" smtClean="0"/>
              <a:t>Četrta raven</a:t>
            </a:r>
          </a:p>
          <a:p>
            <a:pPr lvl="4" eaLnBrk="1" latinLnBrk="0" hangingPunct="1"/>
            <a:r>
              <a:rPr kumimoji="0" lang="sl-SI" smtClean="0"/>
              <a:t>Peta raven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6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6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9069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l-SI" smtClean="0"/>
              <a:t>Uredite sloge besedila matrice</a:t>
            </a:r>
          </a:p>
          <a:p>
            <a:pPr lvl="1" eaLnBrk="1" latinLnBrk="0" hangingPunct="1"/>
            <a:r>
              <a:rPr kumimoji="0" lang="sl-SI" smtClean="0"/>
              <a:t>Druga raven</a:t>
            </a:r>
          </a:p>
          <a:p>
            <a:pPr lvl="2" eaLnBrk="1" latinLnBrk="0" hangingPunct="1"/>
            <a:r>
              <a:rPr kumimoji="0" lang="sl-SI" smtClean="0"/>
              <a:t>Tretja raven</a:t>
            </a:r>
          </a:p>
          <a:p>
            <a:pPr lvl="3" eaLnBrk="1" latinLnBrk="0" hangingPunct="1"/>
            <a:r>
              <a:rPr kumimoji="0" lang="sl-SI" smtClean="0"/>
              <a:t>Četrta raven</a:t>
            </a:r>
          </a:p>
          <a:p>
            <a:pPr lvl="4" eaLnBrk="1" latinLnBrk="0" hangingPunct="1"/>
            <a:r>
              <a:rPr kumimoji="0" lang="sl-SI" smtClean="0"/>
              <a:t>Peta raven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6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6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8760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l-SI" smtClean="0"/>
              <a:t>Uredite sloge besedila matrice</a:t>
            </a:r>
          </a:p>
          <a:p>
            <a:pPr lvl="1" eaLnBrk="1" latinLnBrk="0" hangingPunct="1"/>
            <a:r>
              <a:rPr kumimoji="0" lang="sl-SI" smtClean="0"/>
              <a:t>Druga raven</a:t>
            </a:r>
          </a:p>
          <a:p>
            <a:pPr lvl="2" eaLnBrk="1" latinLnBrk="0" hangingPunct="1"/>
            <a:r>
              <a:rPr kumimoji="0" lang="sl-SI" smtClean="0"/>
              <a:t>Tretja raven</a:t>
            </a:r>
          </a:p>
          <a:p>
            <a:pPr lvl="3" eaLnBrk="1" latinLnBrk="0" hangingPunct="1"/>
            <a:r>
              <a:rPr kumimoji="0" lang="sl-SI" smtClean="0"/>
              <a:t>Četrta raven</a:t>
            </a:r>
          </a:p>
          <a:p>
            <a:pPr lvl="4" eaLnBrk="1" latinLnBrk="0" hangingPunct="1"/>
            <a:r>
              <a:rPr kumimoji="0" lang="sl-SI" smtClean="0"/>
              <a:t>Peta raven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6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6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3457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l-SI" smtClean="0"/>
              <a:t>Uredite sloge besedila matrice</a:t>
            </a:r>
          </a:p>
          <a:p>
            <a:pPr lvl="1" eaLnBrk="1" latinLnBrk="0" hangingPunct="1"/>
            <a:r>
              <a:rPr kumimoji="0" lang="sl-SI" smtClean="0"/>
              <a:t>Druga raven</a:t>
            </a:r>
          </a:p>
          <a:p>
            <a:pPr lvl="2" eaLnBrk="1" latinLnBrk="0" hangingPunct="1"/>
            <a:r>
              <a:rPr kumimoji="0" lang="sl-SI" smtClean="0"/>
              <a:t>Tretja raven</a:t>
            </a:r>
          </a:p>
          <a:p>
            <a:pPr lvl="3" eaLnBrk="1" latinLnBrk="0" hangingPunct="1"/>
            <a:r>
              <a:rPr kumimoji="0" lang="sl-SI" smtClean="0"/>
              <a:t>Četrta raven</a:t>
            </a:r>
          </a:p>
          <a:p>
            <a:pPr lvl="4" eaLnBrk="1" latinLnBrk="0" hangingPunct="1"/>
            <a:r>
              <a:rPr kumimoji="0" lang="sl-SI" smtClean="0"/>
              <a:t>Peta raven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6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6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8004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l-SI" smtClean="0"/>
              <a:t>Uredite sloge besedila matrice</a:t>
            </a:r>
          </a:p>
          <a:p>
            <a:pPr lvl="1" eaLnBrk="1" latinLnBrk="0" hangingPunct="1"/>
            <a:r>
              <a:rPr kumimoji="0" lang="sl-SI" smtClean="0"/>
              <a:t>Druga raven</a:t>
            </a:r>
          </a:p>
          <a:p>
            <a:pPr lvl="2" eaLnBrk="1" latinLnBrk="0" hangingPunct="1"/>
            <a:r>
              <a:rPr kumimoji="0" lang="sl-SI" smtClean="0"/>
              <a:t>Tretja raven</a:t>
            </a:r>
          </a:p>
          <a:p>
            <a:pPr lvl="3" eaLnBrk="1" latinLnBrk="0" hangingPunct="1"/>
            <a:r>
              <a:rPr kumimoji="0" lang="sl-SI" smtClean="0"/>
              <a:t>Četrta raven</a:t>
            </a:r>
          </a:p>
          <a:p>
            <a:pPr lvl="4" eaLnBrk="1" latinLnBrk="0" hangingPunct="1"/>
            <a:r>
              <a:rPr kumimoji="0" lang="sl-SI" smtClean="0"/>
              <a:t>Peta raven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6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6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386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l-SI" smtClean="0"/>
              <a:t>Uredite sloge besedila matrice</a:t>
            </a:r>
          </a:p>
          <a:p>
            <a:pPr lvl="1" eaLnBrk="1" latinLnBrk="0" hangingPunct="1"/>
            <a:r>
              <a:rPr kumimoji="0" lang="sl-SI" smtClean="0"/>
              <a:t>Druga raven</a:t>
            </a:r>
          </a:p>
          <a:p>
            <a:pPr lvl="2" eaLnBrk="1" latinLnBrk="0" hangingPunct="1"/>
            <a:r>
              <a:rPr kumimoji="0" lang="sl-SI" smtClean="0"/>
              <a:t>Tretja raven</a:t>
            </a:r>
          </a:p>
          <a:p>
            <a:pPr lvl="3" eaLnBrk="1" latinLnBrk="0" hangingPunct="1"/>
            <a:r>
              <a:rPr kumimoji="0" lang="sl-SI" smtClean="0"/>
              <a:t>Četrta raven</a:t>
            </a:r>
          </a:p>
          <a:p>
            <a:pPr lvl="4" eaLnBrk="1" latinLnBrk="0" hangingPunct="1"/>
            <a:r>
              <a:rPr kumimoji="0" lang="sl-SI" smtClean="0"/>
              <a:t>Peta raven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6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6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747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l-SI" smtClean="0"/>
              <a:t>Uredite sloge besedila matrice</a:t>
            </a:r>
          </a:p>
          <a:p>
            <a:pPr lvl="1" eaLnBrk="1" latinLnBrk="0" hangingPunct="1"/>
            <a:r>
              <a:rPr kumimoji="0" lang="sl-SI" smtClean="0"/>
              <a:t>Druga raven</a:t>
            </a:r>
          </a:p>
          <a:p>
            <a:pPr lvl="2" eaLnBrk="1" latinLnBrk="0" hangingPunct="1"/>
            <a:r>
              <a:rPr kumimoji="0" lang="sl-SI" smtClean="0"/>
              <a:t>Tretja raven</a:t>
            </a:r>
          </a:p>
          <a:p>
            <a:pPr lvl="3" eaLnBrk="1" latinLnBrk="0" hangingPunct="1"/>
            <a:r>
              <a:rPr kumimoji="0" lang="sl-SI" smtClean="0"/>
              <a:t>Četrta raven</a:t>
            </a:r>
          </a:p>
          <a:p>
            <a:pPr lvl="4" eaLnBrk="1" latinLnBrk="0" hangingPunct="1"/>
            <a:r>
              <a:rPr kumimoji="0" lang="sl-SI" smtClean="0"/>
              <a:t>Peta raven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AD7B1D0-59CD-49DB-AC1E-332E7A89610A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6.9.2016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6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6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08720D8-8597-48DB-908D-667C93BA106A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7637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45.xml"/><Relationship Id="rId1" Type="http://schemas.openxmlformats.org/officeDocument/2006/relationships/themeOverride" Target="../theme/themeOverride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156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167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7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7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0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33.xml"/><Relationship Id="rId5" Type="http://schemas.microsoft.com/office/2007/relationships/hdphoto" Target="../media/hdphoto2.wdp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33.xml"/><Relationship Id="rId5" Type="http://schemas.microsoft.com/office/2007/relationships/hdphoto" Target="../media/hdphoto2.wdp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33.xml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33.xml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44.xml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44.xml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00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00.xml"/><Relationship Id="rId4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0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11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4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FFFF00"/>
                </a:solidFill>
              </a:rPr>
              <a:t>Zgodbe iz učilnice</a:t>
            </a:r>
            <a:endParaRPr lang="sl-SI" dirty="0">
              <a:solidFill>
                <a:srgbClr val="FFFF00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8643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11562" y="2564904"/>
            <a:ext cx="7920880" cy="1512168"/>
          </a:xfrm>
        </p:spPr>
        <p:txBody>
          <a:bodyPr>
            <a:normAutofit/>
          </a:bodyPr>
          <a:lstStyle/>
          <a:p>
            <a:pPr algn="ctr"/>
            <a:r>
              <a:rPr lang="sl-SI" sz="4400" b="0" dirty="0" smtClean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VODA</a:t>
            </a:r>
            <a:endParaRPr lang="sl-SI" sz="4400" b="0" dirty="0">
              <a:effectLst/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827584" y="4725144"/>
            <a:ext cx="7376864" cy="1489720"/>
          </a:xfrm>
        </p:spPr>
        <p:txBody>
          <a:bodyPr>
            <a:normAutofit/>
          </a:bodyPr>
          <a:lstStyle/>
          <a:p>
            <a:pPr algn="l"/>
            <a:r>
              <a:rPr lang="sl-SI" sz="2000" dirty="0" err="1" smtClean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1.Fc</a:t>
            </a:r>
            <a:r>
              <a:rPr lang="sl-SI" sz="2000" dirty="0" smtClean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razred</a:t>
            </a:r>
          </a:p>
          <a:p>
            <a:pPr algn="l"/>
            <a:r>
              <a:rPr lang="sl-SI" sz="200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Š</a:t>
            </a:r>
            <a:r>
              <a:rPr lang="sl-SI" sz="2000" dirty="0" smtClean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olsko leto 2015/16</a:t>
            </a:r>
          </a:p>
        </p:txBody>
      </p:sp>
      <p:pic>
        <p:nvPicPr>
          <p:cNvPr id="1026" name="Picture 2" descr="C:\Users\ana\Desktop\SŠFKZ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6" y="917503"/>
            <a:ext cx="1392237" cy="198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5274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080120"/>
          </a:xfrm>
        </p:spPr>
        <p:txBody>
          <a:bodyPr>
            <a:normAutofit/>
          </a:bodyPr>
          <a:lstStyle/>
          <a:p>
            <a:pPr algn="ctr"/>
            <a:r>
              <a:rPr lang="sl-SI" sz="4400" dirty="0" smtClean="0"/>
              <a:t>ZEMLJA VODNI PLANET</a:t>
            </a:r>
            <a:endParaRPr lang="sl-SI" sz="4400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71% voda</a:t>
            </a:r>
          </a:p>
          <a:p>
            <a:r>
              <a:rPr lang="sl-SI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29% kopno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856" y="1508356"/>
            <a:ext cx="5868144" cy="3648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psn.sdn.si/sn/img/s636x424/13/267/635156240992085632_antarktika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2534" y="4581137"/>
            <a:ext cx="3642173" cy="227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fm.cnbc.com/applications/cnbc.com/resources/img/editorial/2015/11/04/103138560-GettyImages-135592992.600x400.jpg?v=144665132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8412" y="4581131"/>
            <a:ext cx="3521503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40.media.tumblr.com/fa8f5c368d6de68931a3d4bc6d5776d7/tumblr_mipmd8QIqs1remtneo1_128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9638" y="4581137"/>
            <a:ext cx="3415304" cy="227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8499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400" dirty="0" smtClean="0"/>
              <a:t>Razmerje med sladko in slano vodo</a:t>
            </a:r>
            <a:endParaRPr lang="sl-SI" sz="4400" dirty="0"/>
          </a:p>
        </p:txBody>
      </p:sp>
      <p:graphicFrame>
        <p:nvGraphicFramePr>
          <p:cNvPr id="4" name="Ograda vsebin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8194774"/>
              </p:ext>
            </p:extLst>
          </p:nvPr>
        </p:nvGraphicFramePr>
        <p:xfrm>
          <a:off x="395536" y="1961456"/>
          <a:ext cx="8219256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527880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           </a:t>
            </a:r>
            <a:r>
              <a:rPr lang="sl-SI" sz="4400" dirty="0" smtClean="0"/>
              <a:t>DELEŽ SLADKE VODE </a:t>
            </a:r>
            <a:endParaRPr lang="sl-SI" sz="4400" dirty="0"/>
          </a:p>
        </p:txBody>
      </p:sp>
      <p:graphicFrame>
        <p:nvGraphicFramePr>
          <p:cNvPr id="4" name="Ograda vsebin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529721"/>
              </p:ext>
            </p:extLst>
          </p:nvPr>
        </p:nvGraphicFramePr>
        <p:xfrm>
          <a:off x="179515" y="2204864"/>
          <a:ext cx="8808883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260716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sl-SI" sz="4400" dirty="0" smtClean="0"/>
              <a:t>KROŽENJE VODE</a:t>
            </a:r>
            <a:endParaRPr lang="sl-SI" sz="44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522" y="1939164"/>
            <a:ext cx="4698125" cy="3626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3" y="1908615"/>
            <a:ext cx="4608512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76000" y="1912251"/>
            <a:ext cx="5060564" cy="384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10022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sl-SI" sz="4400" dirty="0" smtClean="0"/>
              <a:t>RAZVOJ VODOVODNEGA SISTEMA</a:t>
            </a:r>
            <a:endParaRPr lang="sl-SI" sz="44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2132856"/>
            <a:ext cx="6048672" cy="4034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35582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8000"/>
                <a:shade val="90000"/>
                <a:satMod val="160000"/>
                <a:lumMod val="100000"/>
              </a:schemeClr>
            </a:gs>
            <a:gs pos="60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1"/>
            <a:ext cx="8024439" cy="642551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sl-SI" sz="4600" dirty="0" smtClean="0">
                <a:latin typeface="Berlin Sans FB" panose="020E0602020502020306" pitchFamily="34" charset="0"/>
              </a:rPr>
              <a:t>VODNJAKI    IN   PITNIKI</a:t>
            </a:r>
            <a:endParaRPr lang="sl-SI" sz="4600" dirty="0">
              <a:latin typeface="Berlin Sans FB" panose="020E0602020502020306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67544" y="1700808"/>
            <a:ext cx="8136907" cy="4896544"/>
          </a:xfrm>
        </p:spPr>
        <p:txBody>
          <a:bodyPr>
            <a:normAutofit/>
          </a:bodyPr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sl-SI" sz="2400" dirty="0" smtClean="0">
                <a:latin typeface="Calibri" panose="020F0502020204030204" pitchFamily="34" charset="0"/>
              </a:rPr>
              <a:t>V Ljubljani je 40 delujočih vodnjakov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sl-SI" sz="2400" dirty="0" smtClean="0">
                <a:latin typeface="Calibri" panose="020F0502020204030204" pitchFamily="34" charset="0"/>
              </a:rPr>
              <a:t>Le redki imajo vlogo oskrbe z vodo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sl-SI" sz="2400" dirty="0" smtClean="0">
                <a:latin typeface="Calibri" panose="020F0502020204030204" pitchFamily="34" charset="0"/>
              </a:rPr>
              <a:t>Večina jih krasi trge 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sl-SI" sz="2400" dirty="0" err="1" smtClean="0">
                <a:latin typeface="Calibri" panose="020F0502020204030204" pitchFamily="34" charset="0"/>
              </a:rPr>
              <a:t>NajpomembnejšI</a:t>
            </a:r>
            <a:r>
              <a:rPr lang="sl-SI" sz="2400" dirty="0" smtClean="0">
                <a:latin typeface="Calibri" panose="020F0502020204030204" pitchFamily="34" charset="0"/>
              </a:rPr>
              <a:t> vodnjak je </a:t>
            </a:r>
          </a:p>
          <a:p>
            <a:pPr marL="45720" indent="0">
              <a:buClrTx/>
              <a:buNone/>
            </a:pPr>
            <a:r>
              <a:rPr lang="sl-SI" sz="2400" dirty="0" smtClean="0">
                <a:latin typeface="Calibri" panose="020F0502020204030204" pitchFamily="34" charset="0"/>
              </a:rPr>
              <a:t>   Robbov vodnjak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endParaRPr lang="sl-SI" sz="2400" dirty="0">
              <a:latin typeface="Calibri" panose="020F0502020204030204" pitchFamily="34" charset="0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sl-SI" sz="2400" dirty="0" smtClean="0">
                <a:latin typeface="Calibri" panose="020F0502020204030204" pitchFamily="34" charset="0"/>
              </a:rPr>
              <a:t>Pitniki niso le okras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sl-SI" sz="2400" dirty="0" smtClean="0">
                <a:latin typeface="Calibri" panose="020F0502020204030204" pitchFamily="34" charset="0"/>
              </a:rPr>
              <a:t>So delujoči od aprila </a:t>
            </a:r>
          </a:p>
          <a:p>
            <a:pPr marL="45720" indent="0">
              <a:buClrTx/>
              <a:buNone/>
            </a:pPr>
            <a:r>
              <a:rPr lang="sl-SI" sz="2400" dirty="0">
                <a:latin typeface="Calibri" panose="020F0502020204030204" pitchFamily="34" charset="0"/>
              </a:rPr>
              <a:t> </a:t>
            </a:r>
            <a:r>
              <a:rPr lang="sl-SI" sz="2400" dirty="0" smtClean="0">
                <a:latin typeface="Calibri" panose="020F0502020204030204" pitchFamily="34" charset="0"/>
              </a:rPr>
              <a:t> do oktobra</a:t>
            </a:r>
            <a:endParaRPr lang="sl-SI" sz="2400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7897" y="2564904"/>
            <a:ext cx="4386152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284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www.visitljubljana.com/assets/gallery/_resampled/FillWyI4NDgiLCI2MDAiXQ/robbov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-1"/>
            <a:ext cx="969327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70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8000"/>
                <a:shade val="90000"/>
                <a:satMod val="160000"/>
                <a:lumMod val="100000"/>
              </a:schemeClr>
            </a:gs>
            <a:gs pos="60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793" y="927279"/>
            <a:ext cx="5520401" cy="48939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9961" y="1139787"/>
            <a:ext cx="2515367" cy="446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8428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8000"/>
                <a:shade val="90000"/>
                <a:satMod val="160000"/>
                <a:lumMod val="100000"/>
              </a:schemeClr>
            </a:gs>
            <a:gs pos="60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134" y="1300766"/>
            <a:ext cx="4043966" cy="40439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4228" y="679332"/>
            <a:ext cx="2092415" cy="528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1023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Autofit/>
          </a:bodyPr>
          <a:lstStyle/>
          <a:p>
            <a:r>
              <a:rPr lang="sl-SI" sz="7200" dirty="0" smtClean="0">
                <a:solidFill>
                  <a:schemeClr val="bg1"/>
                </a:solidFill>
              </a:rPr>
              <a:t>Projekt   VODA</a:t>
            </a:r>
            <a:endParaRPr lang="sl-SI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83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4400" dirty="0" smtClean="0"/>
              <a:t>PITNIKI</a:t>
            </a:r>
            <a:endParaRPr lang="sl-SI" sz="4400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Pomladni, poletni meseci</a:t>
            </a:r>
          </a:p>
          <a:p>
            <a:r>
              <a:rPr lang="sl-SI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Osrednji vodovodni sistem Ljubljane</a:t>
            </a:r>
          </a:p>
          <a:p>
            <a:endParaRPr lang="sl-SI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744" y="2780670"/>
            <a:ext cx="3816424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01134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10" name="Ograda vsebine 9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444554" y="1947504"/>
            <a:ext cx="6144681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1" name="Picture 7" descr="C:\Users\ana\Downloads\20160318_13101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272255" y="1959590"/>
            <a:ext cx="6120680" cy="3442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1323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9" name="Ograda vsebine 8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632575" y="2024845"/>
            <a:ext cx="6016667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:\Users\ana\Downloads\20160318_13172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965550" y="1952934"/>
            <a:ext cx="6165228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0955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44543" y="1991027"/>
            <a:ext cx="6016667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ana\Downloads\20160318_13053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399872" y="1964008"/>
            <a:ext cx="6016667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0431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050" name="Picture 2" descr="C:\Users\ana\Downloads\20160318_130831(0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920611" y="1402064"/>
            <a:ext cx="6016669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4716016" y="5157192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V Ljubljani jih trenutno deluje 22</a:t>
            </a:r>
          </a:p>
        </p:txBody>
      </p:sp>
      <p:pic>
        <p:nvPicPr>
          <p:cNvPr id="922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692696"/>
            <a:ext cx="5076563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88243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620688"/>
            <a:ext cx="4967668" cy="3317693"/>
          </a:xfrm>
          <a:prstGeom prst="rect">
            <a:avLst/>
          </a:prstGeom>
        </p:spPr>
      </p:pic>
      <p:pic>
        <p:nvPicPr>
          <p:cNvPr id="3" name="Ograda vsebin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335973" y="1504788"/>
            <a:ext cx="6016673" cy="3384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302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zelenaljubljana.si/sites/www.zelenaljubljana.si/files/styles/funfacts_content_image/public/upload/images/funfacts/pitniki_3_app_tapwater_lj.jpg?itok=eblN3RBY&amp;c=ee1ba456ffb103ad8a5e105611ff1fb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1" y="116632"/>
            <a:ext cx="5707563" cy="658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03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images0.zurnal24.si/slika-600x340-1373395637-9115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84137"/>
            <a:ext cx="8730208" cy="494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611560" y="5445224"/>
            <a:ext cx="8208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Poleti 2008 je Ljubljančane in preostale obiskovalce slovenske prestolnice na Prešernovem trgu hladil umetni dež, za katerega je v okviru projekta "Območje lastnega vremena" poskrbel umetnik Zmago Modic. </a:t>
            </a:r>
          </a:p>
        </p:txBody>
      </p:sp>
    </p:spTree>
    <p:extLst>
      <p:ext uri="{BB962C8B-B14F-4D97-AF65-F5344CB8AC3E}">
        <p14:creationId xmlns:p14="http://schemas.microsoft.com/office/powerpoint/2010/main" val="389095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7905" y="1"/>
            <a:ext cx="6166096" cy="6858000"/>
          </a:xfr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893264"/>
          </a:xfrm>
        </p:spPr>
        <p:txBody>
          <a:bodyPr>
            <a:normAutofit/>
          </a:bodyPr>
          <a:lstStyle/>
          <a:p>
            <a:r>
              <a:rPr lang="sl-SI" sz="4400" dirty="0" smtClean="0"/>
              <a:t>Že ena sama kapljica vode lahko reši življenje!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41739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chemeClr val="tx1"/>
                </a:solidFill>
                <a:latin typeface="Trebuchet MS"/>
              </a:rPr>
              <a:t>NOMEN EST OMEN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sz="5000" dirty="0">
                <a:solidFill>
                  <a:srgbClr val="04617B"/>
                </a:solidFill>
                <a:latin typeface="Calibri"/>
                <a:ea typeface="+mj-ea"/>
                <a:cs typeface="+mj-cs"/>
              </a:rPr>
              <a:t>Lanski projekt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89598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026" name="Picture 2" descr="C:\Users\zdenka.dimnik\Documents\ŠOLA\projektno delo\projekti\VODA\IMG_183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827586" y="5445224"/>
            <a:ext cx="4896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</a:rPr>
              <a:t>VODA</a:t>
            </a:r>
          </a:p>
          <a:p>
            <a:endParaRPr lang="sv-SE" dirty="0">
              <a:solidFill>
                <a:schemeClr val="bg1"/>
              </a:solidFill>
            </a:endParaRPr>
          </a:p>
          <a:p>
            <a:r>
              <a:rPr lang="sv-SE" dirty="0">
                <a:solidFill>
                  <a:schemeClr val="bg1"/>
                </a:solidFill>
              </a:rPr>
              <a:t>24. junij 2015 - 8. maj 2016 </a:t>
            </a:r>
            <a:endParaRPr lang="sl-S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06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539552" y="908720"/>
            <a:ext cx="8280920" cy="1152128"/>
          </a:xfrm>
        </p:spPr>
        <p:txBody>
          <a:bodyPr>
            <a:normAutofit/>
          </a:bodyPr>
          <a:lstStyle/>
          <a:p>
            <a:r>
              <a:rPr lang="sl-SI" sz="5000" dirty="0" smtClean="0"/>
              <a:t>NOMEN EST OMEN</a:t>
            </a:r>
            <a:endParaRPr lang="sl-SI" sz="50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07504" y="4149080"/>
            <a:ext cx="8856984" cy="2708920"/>
          </a:xfrm>
        </p:spPr>
        <p:txBody>
          <a:bodyPr>
            <a:noAutofit/>
          </a:bodyPr>
          <a:lstStyle/>
          <a:p>
            <a:r>
              <a:rPr lang="sl-SI" sz="2600" dirty="0"/>
              <a:t>Nalogo izdelal/a: Nina Češnovar, </a:t>
            </a:r>
            <a:r>
              <a:rPr lang="sl-SI" sz="2600" dirty="0" smtClean="0"/>
              <a:t>Žan Marinković , Petra </a:t>
            </a:r>
            <a:r>
              <a:rPr lang="sl-SI" sz="2600" dirty="0" err="1"/>
              <a:t>Bremšak</a:t>
            </a:r>
            <a:r>
              <a:rPr lang="sl-SI" sz="2600" dirty="0"/>
              <a:t>, </a:t>
            </a:r>
            <a:r>
              <a:rPr lang="sl-SI" sz="2600" dirty="0" smtClean="0"/>
              <a:t>Vladimir </a:t>
            </a:r>
            <a:r>
              <a:rPr lang="sl-SI" sz="2600" dirty="0" err="1"/>
              <a:t>Bukleski</a:t>
            </a:r>
            <a:endParaRPr lang="sl-SI" sz="2600" dirty="0"/>
          </a:p>
          <a:p>
            <a:r>
              <a:rPr lang="sl-SI" sz="2600" dirty="0" smtClean="0"/>
              <a:t>Mentor: Zdenka Dimnik</a:t>
            </a:r>
          </a:p>
          <a:p>
            <a:r>
              <a:rPr lang="sl-SI" sz="2600" dirty="0" smtClean="0"/>
              <a:t>Razred: 1. </a:t>
            </a:r>
            <a:r>
              <a:rPr lang="sl-SI" sz="2600" dirty="0" err="1" smtClean="0"/>
              <a:t>Fc</a:t>
            </a:r>
            <a:r>
              <a:rPr lang="sl-SI" sz="2600" dirty="0" smtClean="0"/>
              <a:t/>
            </a:r>
            <a:br>
              <a:rPr lang="sl-SI" sz="2600" dirty="0" smtClean="0"/>
            </a:br>
            <a:r>
              <a:rPr lang="sl-SI" sz="2600" dirty="0" smtClean="0"/>
              <a:t>Šolsko leto: 2014/2015</a:t>
            </a:r>
            <a:br>
              <a:rPr lang="sl-SI" sz="2600" dirty="0" smtClean="0"/>
            </a:br>
            <a:r>
              <a:rPr lang="sl-SI" sz="2600" dirty="0" smtClean="0"/>
              <a:t>Šola: Srednja šola za farmacijo, kozmetiko in zdravstvo</a:t>
            </a:r>
            <a:endParaRPr lang="sl-SI" sz="2600" dirty="0"/>
          </a:p>
        </p:txBody>
      </p:sp>
    </p:spTree>
    <p:extLst>
      <p:ext uri="{BB962C8B-B14F-4D97-AF65-F5344CB8AC3E}">
        <p14:creationId xmlns:p14="http://schemas.microsoft.com/office/powerpoint/2010/main" val="136273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562000"/>
            <a:ext cx="8229600" cy="1066800"/>
          </a:xfrm>
        </p:spPr>
        <p:txBody>
          <a:bodyPr>
            <a:normAutofit/>
          </a:bodyPr>
          <a:lstStyle/>
          <a:p>
            <a:r>
              <a:rPr lang="sl-SI" sz="3600" dirty="0" smtClean="0"/>
              <a:t>Nina Češnovar- Ljubljana, Črnuče</a:t>
            </a:r>
            <a:endParaRPr lang="sl-SI" sz="3600" dirty="0"/>
          </a:p>
        </p:txBody>
      </p:sp>
      <p:pic>
        <p:nvPicPr>
          <p:cNvPr id="4" name="Content Placeholder 3" descr="map.gif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8746" y="1556792"/>
            <a:ext cx="5765254" cy="4034033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39" y="3302628"/>
            <a:ext cx="5328592" cy="3575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lipsa 2"/>
          <p:cNvSpPr/>
          <p:nvPr/>
        </p:nvSpPr>
        <p:spPr>
          <a:xfrm>
            <a:off x="4860032" y="1484784"/>
            <a:ext cx="2880320" cy="10081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31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Petra </a:t>
            </a:r>
            <a:r>
              <a:rPr lang="sl-SI" dirty="0" err="1" smtClean="0"/>
              <a:t>Bremšak</a:t>
            </a:r>
            <a:r>
              <a:rPr lang="sl-SI" dirty="0" smtClean="0"/>
              <a:t>- Kamnik, Podgorje</a:t>
            </a:r>
            <a:endParaRPr lang="sl-SI" dirty="0"/>
          </a:p>
        </p:txBody>
      </p:sp>
      <p:pic>
        <p:nvPicPr>
          <p:cNvPr id="4" name="Content Placeholder 3" descr="krajevna-skupnost-podgorje-cerkev-sv.nikolaja-v-podgorju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2420888"/>
            <a:ext cx="6102913" cy="432435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2060848"/>
            <a:ext cx="4018265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626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1124744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Vladimir </a:t>
            </a:r>
            <a:r>
              <a:rPr lang="sl-SI" dirty="0" err="1" smtClean="0"/>
              <a:t>Bukleski</a:t>
            </a:r>
            <a:r>
              <a:rPr lang="sl-SI" dirty="0" smtClean="0"/>
              <a:t>- </a:t>
            </a:r>
            <a:br>
              <a:rPr lang="sl-SI" dirty="0" smtClean="0"/>
            </a:br>
            <a:r>
              <a:rPr lang="sl-SI" dirty="0" smtClean="0"/>
              <a:t>Skopje</a:t>
            </a:r>
            <a:endParaRPr lang="sl-SI" dirty="0"/>
          </a:p>
        </p:txBody>
      </p:sp>
      <p:pic>
        <p:nvPicPr>
          <p:cNvPr id="3074" name="Picture 2" descr="C:\Users\STANKO\Desktop\hk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9101" y="548680"/>
            <a:ext cx="4684899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 descr="Macedonia-Selects-11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9" y="2847036"/>
            <a:ext cx="6264374" cy="3999132"/>
          </a:xfrm>
        </p:spPr>
      </p:pic>
    </p:spTree>
    <p:extLst>
      <p:ext uri="{BB962C8B-B14F-4D97-AF65-F5344CB8AC3E}">
        <p14:creationId xmlns:p14="http://schemas.microsoft.com/office/powerpoint/2010/main" val="172454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-10641" y="836340"/>
            <a:ext cx="8229600" cy="1066800"/>
          </a:xfrm>
        </p:spPr>
        <p:txBody>
          <a:bodyPr>
            <a:normAutofit/>
          </a:bodyPr>
          <a:lstStyle/>
          <a:p>
            <a:r>
              <a:rPr lang="sl-SI" dirty="0" smtClean="0"/>
              <a:t>Žan Marinković- Ljubljana, Šiška</a:t>
            </a:r>
            <a:endParaRPr lang="sl-SI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3586" y="1916832"/>
            <a:ext cx="3648405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3" descr="LjubljanaŠiškaMiniPanorama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3717032"/>
            <a:ext cx="6732014" cy="3140968"/>
          </a:xfrm>
        </p:spPr>
      </p:pic>
    </p:spTree>
    <p:extLst>
      <p:ext uri="{BB962C8B-B14F-4D97-AF65-F5344CB8AC3E}">
        <p14:creationId xmlns:p14="http://schemas.microsoft.com/office/powerpoint/2010/main" val="145162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29600" cy="1066800"/>
          </a:xfrm>
        </p:spPr>
        <p:txBody>
          <a:bodyPr>
            <a:normAutofit/>
          </a:bodyPr>
          <a:lstStyle/>
          <a:p>
            <a:r>
              <a:rPr lang="sl-SI" sz="3200" dirty="0" smtClean="0"/>
              <a:t>Kje živimo dijaki 1. </a:t>
            </a:r>
            <a:r>
              <a:rPr lang="sl-SI" sz="3200" dirty="0" err="1" smtClean="0"/>
              <a:t>Fc</a:t>
            </a:r>
            <a:endParaRPr lang="sl-SI" sz="3200" dirty="0"/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9646" y="1092407"/>
            <a:ext cx="7896810" cy="5739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517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sl-SI" sz="8000" dirty="0" smtClean="0"/>
              <a:t>ZANIMIVA IMENA KRAJEV</a:t>
            </a:r>
            <a:endParaRPr lang="sl-SI" sz="8000" dirty="0"/>
          </a:p>
        </p:txBody>
      </p:sp>
    </p:spTree>
    <p:extLst>
      <p:ext uri="{BB962C8B-B14F-4D97-AF65-F5344CB8AC3E}">
        <p14:creationId xmlns:p14="http://schemas.microsoft.com/office/powerpoint/2010/main" val="18875907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Content Placeholder 3" descr="11153582_923927280963298_1225832706_o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548680"/>
            <a:ext cx="3968918" cy="6021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4" r="100000">
                        <a14:foregroundMark x1="7461" y1="95618" x2="3005" y2="94210"/>
                        <a14:foregroundMark x1="5699" y1="92175" x2="13368" y2="90297"/>
                        <a14:foregroundMark x1="7254" y1="46792" x2="14715" y2="42254"/>
                        <a14:foregroundMark x1="61865" y1="94679" x2="61865" y2="94679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2780928"/>
            <a:ext cx="5184576" cy="3433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-Point Star 5"/>
          <p:cNvSpPr/>
          <p:nvPr/>
        </p:nvSpPr>
        <p:spPr>
          <a:xfrm>
            <a:off x="1403648" y="4149080"/>
            <a:ext cx="288032" cy="288032"/>
          </a:xfrm>
          <a:prstGeom prst="star5">
            <a:avLst>
              <a:gd name="adj" fmla="val 19143"/>
              <a:gd name="hf" fmla="val 105146"/>
              <a:gd name="vf" fmla="val 110557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9815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Content Placeholder 3" descr="11165909_873507516024928_1295123849_n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9760" y="332655"/>
            <a:ext cx="6528726" cy="3672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4" r="100000">
                        <a14:foregroundMark x1="7461" y1="95618" x2="3005" y2="94210"/>
                        <a14:foregroundMark x1="5699" y1="92175" x2="13368" y2="90297"/>
                        <a14:foregroundMark x1="7254" y1="46792" x2="14715" y2="42254"/>
                        <a14:foregroundMark x1="61865" y1="94679" x2="61865" y2="94679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79512" y="3428999"/>
            <a:ext cx="5178382" cy="3429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-Point Star 5"/>
          <p:cNvSpPr/>
          <p:nvPr/>
        </p:nvSpPr>
        <p:spPr>
          <a:xfrm>
            <a:off x="1259632" y="5201932"/>
            <a:ext cx="288032" cy="216024"/>
          </a:xfrm>
          <a:prstGeom prst="star5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1979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Content Placeholder 3" descr="187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2313" b="1111"/>
          <a:stretch/>
        </p:blipFill>
        <p:spPr>
          <a:xfrm>
            <a:off x="4716016" y="188640"/>
            <a:ext cx="4251491" cy="6336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60" y="2428880"/>
            <a:ext cx="6058624" cy="4164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5-kraka zvezda 2"/>
          <p:cNvSpPr/>
          <p:nvPr/>
        </p:nvSpPr>
        <p:spPr>
          <a:xfrm>
            <a:off x="4045228" y="5012520"/>
            <a:ext cx="279896" cy="229384"/>
          </a:xfrm>
          <a:prstGeom prst="star5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8959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050" name="Picture 2" descr="C:\Users\zdenka.dimnik\Documents\ŠOLA\projektno delo\projekti\VODA\IMG_184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55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Content Placeholder 3" descr="1961642_873507519358261_896661717_n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800" y="332656"/>
            <a:ext cx="6192688" cy="3083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7" y="3146716"/>
            <a:ext cx="5976663" cy="4277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5-kraka zvezda 2"/>
          <p:cNvSpPr/>
          <p:nvPr/>
        </p:nvSpPr>
        <p:spPr>
          <a:xfrm>
            <a:off x="3541296" y="4278724"/>
            <a:ext cx="288032" cy="224264"/>
          </a:xfrm>
          <a:prstGeom prst="star5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0485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Content Placeholder 3" descr="11093822_873507512691595_2118672748_n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404664"/>
            <a:ext cx="3481957" cy="6190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2536" y="2076128"/>
            <a:ext cx="6651625" cy="476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5-kraka zvezda 2"/>
          <p:cNvSpPr/>
          <p:nvPr/>
        </p:nvSpPr>
        <p:spPr>
          <a:xfrm>
            <a:off x="1069376" y="4410162"/>
            <a:ext cx="298400" cy="261764"/>
          </a:xfrm>
          <a:prstGeom prst="star5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9626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Content Placeholder 3" descr="11210249_879372802105066_1867917307_n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848" y="332656"/>
            <a:ext cx="5773360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519" y="3192781"/>
            <a:ext cx="5760640" cy="412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5-kraka zvezda 2"/>
          <p:cNvSpPr/>
          <p:nvPr/>
        </p:nvSpPr>
        <p:spPr>
          <a:xfrm>
            <a:off x="3419872" y="5310770"/>
            <a:ext cx="332812" cy="292861"/>
          </a:xfrm>
          <a:prstGeom prst="star5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3133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33105" y="548680"/>
            <a:ext cx="8229600" cy="4325112"/>
          </a:xfrm>
        </p:spPr>
        <p:txBody>
          <a:bodyPr/>
          <a:lstStyle/>
          <a:p>
            <a:r>
              <a:rPr lang="sl-SI" dirty="0"/>
              <a:t>Sveti Duh na Ostrem vrhu</a:t>
            </a:r>
          </a:p>
          <a:p>
            <a:r>
              <a:rPr lang="sl-SI" dirty="0"/>
              <a:t>Bruhanja vas</a:t>
            </a:r>
          </a:p>
          <a:p>
            <a:endParaRPr lang="sl-SI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7905" y="980728"/>
            <a:ext cx="4696095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02097"/>
            <a:ext cx="4447905" cy="2701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3284984"/>
            <a:ext cx="5292080" cy="357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203774"/>
            <a:ext cx="3851920" cy="264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711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67544" y="776587"/>
            <a:ext cx="8229600" cy="4325112"/>
          </a:xfrm>
        </p:spPr>
        <p:txBody>
          <a:bodyPr/>
          <a:lstStyle/>
          <a:p>
            <a:r>
              <a:rPr lang="sl-SI" dirty="0" smtClean="0"/>
              <a:t>Nadrožica</a:t>
            </a:r>
          </a:p>
          <a:p>
            <a:endParaRPr lang="sl-SI" dirty="0"/>
          </a:p>
          <a:p>
            <a:r>
              <a:rPr lang="sl-SI" dirty="0" smtClean="0"/>
              <a:t>Ritomeče</a:t>
            </a:r>
          </a:p>
          <a:p>
            <a:endParaRPr lang="sl-SI" dirty="0"/>
          </a:p>
          <a:p>
            <a:r>
              <a:rPr lang="sl-SI" dirty="0" smtClean="0"/>
              <a:t>Mrzla luža</a:t>
            </a:r>
            <a:endParaRPr lang="sl-SI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58648" y="260648"/>
            <a:ext cx="4586943" cy="3353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ipsa 3"/>
          <p:cNvSpPr/>
          <p:nvPr/>
        </p:nvSpPr>
        <p:spPr>
          <a:xfrm>
            <a:off x="6012160" y="1014399"/>
            <a:ext cx="93610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>
              <a:solidFill>
                <a:prstClr val="black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672" y="3784230"/>
            <a:ext cx="5328424" cy="2845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a 4"/>
          <p:cNvSpPr/>
          <p:nvPr/>
        </p:nvSpPr>
        <p:spPr>
          <a:xfrm>
            <a:off x="1763688" y="5132927"/>
            <a:ext cx="576064" cy="3843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prstClr val="white"/>
              </a:solidFill>
            </a:endParaRPr>
          </a:p>
        </p:txBody>
      </p:sp>
      <p:sp>
        <p:nvSpPr>
          <p:cNvPr id="6" name="Pravokotnik 5"/>
          <p:cNvSpPr/>
          <p:nvPr/>
        </p:nvSpPr>
        <p:spPr>
          <a:xfrm>
            <a:off x="4716016" y="4653136"/>
            <a:ext cx="504056" cy="1440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prstClr val="white"/>
              </a:solidFill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4492419" y="6361856"/>
            <a:ext cx="720080" cy="2484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prstClr val="white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1005" y="2852936"/>
            <a:ext cx="5078413" cy="32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306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336136"/>
            <a:ext cx="8229600" cy="4325112"/>
          </a:xfrm>
        </p:spPr>
        <p:txBody>
          <a:bodyPr/>
          <a:lstStyle/>
          <a:p>
            <a:r>
              <a:rPr lang="sl-SI" dirty="0" smtClean="0"/>
              <a:t>Pokojnica</a:t>
            </a:r>
          </a:p>
          <a:p>
            <a:endParaRPr lang="sl-SI" dirty="0"/>
          </a:p>
          <a:p>
            <a:r>
              <a:rPr lang="sl-SI" dirty="0" smtClean="0"/>
              <a:t>Zadniki</a:t>
            </a:r>
            <a:endParaRPr lang="sl-SI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3140968"/>
            <a:ext cx="5400600" cy="3542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764704"/>
            <a:ext cx="4208187" cy="316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ipsa 3"/>
          <p:cNvSpPr/>
          <p:nvPr/>
        </p:nvSpPr>
        <p:spPr>
          <a:xfrm>
            <a:off x="1619672" y="5661248"/>
            <a:ext cx="504056" cy="3258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8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4325112"/>
          </a:xfrm>
        </p:spPr>
        <p:txBody>
          <a:bodyPr/>
          <a:lstStyle/>
          <a:p>
            <a:r>
              <a:rPr lang="sl-SI" dirty="0" smtClean="0"/>
              <a:t>Pekel</a:t>
            </a:r>
          </a:p>
          <a:p>
            <a:endParaRPr lang="sl-SI" dirty="0" smtClean="0"/>
          </a:p>
          <a:p>
            <a:r>
              <a:rPr lang="sl-SI" dirty="0" smtClean="0"/>
              <a:t>Podhruška</a:t>
            </a:r>
          </a:p>
          <a:p>
            <a:endParaRPr lang="sl-SI" dirty="0" smtClean="0"/>
          </a:p>
          <a:p>
            <a:r>
              <a:rPr lang="sl-SI" dirty="0" smtClean="0"/>
              <a:t>Čudno selo</a:t>
            </a:r>
          </a:p>
          <a:p>
            <a:endParaRPr lang="sl-SI" dirty="0" smtClean="0"/>
          </a:p>
          <a:p>
            <a:r>
              <a:rPr lang="sl-SI" dirty="0" smtClean="0"/>
              <a:t>Lačna gora</a:t>
            </a:r>
            <a:endParaRPr lang="sl-SI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4355" y="832224"/>
            <a:ext cx="3140968" cy="2355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12160" y="3352395"/>
            <a:ext cx="2667117" cy="225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00511" y="3349218"/>
            <a:ext cx="2959715" cy="2255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39387" y="755729"/>
            <a:ext cx="2974621" cy="2508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08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Označba mesta vseb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-27133"/>
            <a:ext cx="5688631" cy="688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66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Označba mesta vsebin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3594" y="932062"/>
            <a:ext cx="7456491" cy="559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25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92696"/>
            <a:ext cx="5491365" cy="3083173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9912" y="2996952"/>
            <a:ext cx="4910819" cy="367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3130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zdenka.dimnik\Documents\ŠOLA\projektno delo\projekti\VODA\IMG_184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06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725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zdenka.dimnik\Documents\ŠOLA\projektno delo\projekti\VODA\IMG_184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22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zdenka.dimnik\Documents\ŠOLA\projektno delo\projekti\VODA\IMG_185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64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zdenka.dimnik\Documents\ŠOLA\projektno delo\projekti\VODA\IMG_184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zdenka.dimnik\Documents\ŠOLA\projektno delo\projekti\VODA\IMG_184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85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Potek">
  <a:themeElements>
    <a:clrScheme name="Pote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Pote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ote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Potek">
  <a:themeElements>
    <a:clrScheme name="Pote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Pote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ote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Potek">
  <a:themeElements>
    <a:clrScheme name="Pote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Pote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ote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1_Potek">
  <a:themeElements>
    <a:clrScheme name="Pote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Pote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ote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Sled">
  <a:themeElements>
    <a:clrScheme name="Sled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ed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ed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Sled">
  <a:themeElements>
    <a:clrScheme name="Sled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ed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ed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2_Sled">
  <a:themeElements>
    <a:clrScheme name="Sled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ed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ed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Urbano">
  <a:themeElements>
    <a:clrScheme name="Urbano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o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_Urbano">
  <a:themeElements>
    <a:clrScheme name="Urbano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o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2_Urbano">
  <a:themeElements>
    <a:clrScheme name="Urbano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o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otek">
  <a:themeElements>
    <a:clrScheme name="Pote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Pote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ote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3_Urbano">
  <a:themeElements>
    <a:clrScheme name="Urbano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o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Potovanje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Potovanje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otovanj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_Potovanje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Potovanje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otovanj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2_Potovanje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Potovanje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otovanj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Potek">
  <a:themeElements>
    <a:clrScheme name="Pote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Pote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ote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Potek">
  <a:themeElements>
    <a:clrScheme name="Pote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Pote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ote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Potek">
  <a:themeElements>
    <a:clrScheme name="Pote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Pote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ote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Potek">
  <a:themeElements>
    <a:clrScheme name="Pote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Pote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ote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Potek">
  <a:themeElements>
    <a:clrScheme name="Pote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Pote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ote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Potek">
  <a:themeElements>
    <a:clrScheme name="Pote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Pote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ote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Potek">
  <a:themeElements>
    <a:clrScheme name="Pote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Pote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ote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led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</a:themeOverride>
</file>

<file path=ppt/theme/themeOverride2.xml><?xml version="1.0" encoding="utf-8"?>
<a:themeOverride xmlns:a="http://schemas.openxmlformats.org/drawingml/2006/main">
  <a:clrScheme name="Sled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</a:themeOverride>
</file>

<file path=ppt/theme/themeOverride3.xml><?xml version="1.0" encoding="utf-8"?>
<a:themeOverride xmlns:a="http://schemas.openxmlformats.org/drawingml/2006/main">
  <a:clrScheme name="Sled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689</TotalTime>
  <Words>215</Words>
  <Application>Microsoft Office PowerPoint</Application>
  <PresentationFormat>Diaprojekcija na zaslonu (4:3)</PresentationFormat>
  <Paragraphs>61</Paragraphs>
  <Slides>50</Slides>
  <Notes>1</Notes>
  <HiddenSlides>0</HiddenSlides>
  <MMClips>0</MMClips>
  <ScaleCrop>false</ScaleCrop>
  <HeadingPairs>
    <vt:vector size="6" baseType="variant">
      <vt:variant>
        <vt:lpstr>Uporabljene pisave</vt:lpstr>
      </vt:variant>
      <vt:variant>
        <vt:i4>10</vt:i4>
      </vt:variant>
      <vt:variant>
        <vt:lpstr>Tema</vt:lpstr>
      </vt:variant>
      <vt:variant>
        <vt:i4>23</vt:i4>
      </vt:variant>
      <vt:variant>
        <vt:lpstr>Naslovi diapozitivov</vt:lpstr>
      </vt:variant>
      <vt:variant>
        <vt:i4>50</vt:i4>
      </vt:variant>
    </vt:vector>
  </HeadingPairs>
  <TitlesOfParts>
    <vt:vector size="83" baseType="lpstr">
      <vt:lpstr>Arial Unicode MS</vt:lpstr>
      <vt:lpstr>Arial</vt:lpstr>
      <vt:lpstr>Berlin Sans FB</vt:lpstr>
      <vt:lpstr>Calibri</vt:lpstr>
      <vt:lpstr>Constantia</vt:lpstr>
      <vt:lpstr>Franklin Gothic Book</vt:lpstr>
      <vt:lpstr>Franklin Gothic Medium</vt:lpstr>
      <vt:lpstr>Georgia</vt:lpstr>
      <vt:lpstr>Trebuchet MS</vt:lpstr>
      <vt:lpstr>Wingdings 2</vt:lpstr>
      <vt:lpstr>Officeova tema</vt:lpstr>
      <vt:lpstr>Potek</vt:lpstr>
      <vt:lpstr>1_Potek</vt:lpstr>
      <vt:lpstr>2_Potek</vt:lpstr>
      <vt:lpstr>3_Potek</vt:lpstr>
      <vt:lpstr>4_Potek</vt:lpstr>
      <vt:lpstr>5_Potek</vt:lpstr>
      <vt:lpstr>6_Potek</vt:lpstr>
      <vt:lpstr>7_Potek</vt:lpstr>
      <vt:lpstr>8_Potek</vt:lpstr>
      <vt:lpstr>9_Potek</vt:lpstr>
      <vt:lpstr>10_Potek</vt:lpstr>
      <vt:lpstr>11_Potek</vt:lpstr>
      <vt:lpstr>Sled</vt:lpstr>
      <vt:lpstr>1_Sled</vt:lpstr>
      <vt:lpstr>2_Sled</vt:lpstr>
      <vt:lpstr>Urbano</vt:lpstr>
      <vt:lpstr>1_Urbano</vt:lpstr>
      <vt:lpstr>2_Urbano</vt:lpstr>
      <vt:lpstr>3_Urbano</vt:lpstr>
      <vt:lpstr>Potovanje</vt:lpstr>
      <vt:lpstr>1_Potovanje</vt:lpstr>
      <vt:lpstr>2_Potovanje</vt:lpstr>
      <vt:lpstr>Zgodbe iz učilnice</vt:lpstr>
      <vt:lpstr>Projekt   VODA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VODA</vt:lpstr>
      <vt:lpstr>ZEMLJA VODNI PLANET</vt:lpstr>
      <vt:lpstr>Razmerje med sladko in slano vodo</vt:lpstr>
      <vt:lpstr>           DELEŽ SLADKE VODE </vt:lpstr>
      <vt:lpstr>KROŽENJE VODE</vt:lpstr>
      <vt:lpstr>RAZVOJ VODOVODNEGA SISTEMA</vt:lpstr>
      <vt:lpstr>VODNJAKI    IN   PITNIKI</vt:lpstr>
      <vt:lpstr>PowerPointova predstavitev</vt:lpstr>
      <vt:lpstr>PowerPointova predstavitev</vt:lpstr>
      <vt:lpstr>PowerPointova predstavitev</vt:lpstr>
      <vt:lpstr>PITNIKI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Že ena sama kapljica vode lahko reši življenje!</vt:lpstr>
      <vt:lpstr>NOMEN EST OMEN</vt:lpstr>
      <vt:lpstr>NOMEN EST OMEN</vt:lpstr>
      <vt:lpstr>Nina Češnovar- Ljubljana, Črnuče</vt:lpstr>
      <vt:lpstr>Petra Bremšak- Kamnik, Podgorje</vt:lpstr>
      <vt:lpstr>Vladimir Bukleski-  Skopje</vt:lpstr>
      <vt:lpstr>Žan Marinković- Ljubljana, Šiška</vt:lpstr>
      <vt:lpstr>Kje živimo dijaki 1. Fc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Zgodbe iz učilnic</dc:title>
  <dc:creator>Zdenka Dimnik</dc:creator>
  <cp:lastModifiedBy>Tadej Blatnik</cp:lastModifiedBy>
  <cp:revision>13</cp:revision>
  <dcterms:created xsi:type="dcterms:W3CDTF">2016-08-20T10:23:07Z</dcterms:created>
  <dcterms:modified xsi:type="dcterms:W3CDTF">2016-09-06T12:19:31Z</dcterms:modified>
</cp:coreProperties>
</file>