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16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grada no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o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E70E0-A5AA-44CC-9B5F-B508591E6F20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1209EE-BFCC-4FEC-94E1-3B4E9B474A6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991856"/>
            <a:ext cx="799288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sl-SI" dirty="0">
                <a:effectLst/>
                <a:latin typeface="+mn-lt"/>
              </a:rPr>
              <a:t>PROŠNJA SKOZI MEDPREDMETNO POVEZAVO MED </a:t>
            </a:r>
            <a:r>
              <a:rPr lang="sl-SI" dirty="0" smtClean="0">
                <a:effectLst/>
                <a:latin typeface="+mn-lt"/>
              </a:rPr>
              <a:t>SLOVENŠČINO </a:t>
            </a:r>
            <a:r>
              <a:rPr lang="sl-SI" dirty="0">
                <a:effectLst/>
                <a:latin typeface="+mn-lt"/>
              </a:rPr>
              <a:t>IN ANGLEŠČINO 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0184" y="4484712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sl-SI" dirty="0" smtClean="0"/>
              <a:t>Teo Pucko</a:t>
            </a:r>
          </a:p>
          <a:p>
            <a:pPr algn="l"/>
            <a:r>
              <a:rPr lang="sl-SI" dirty="0" smtClean="0"/>
              <a:t>OŠ Prežihovega </a:t>
            </a:r>
            <a:r>
              <a:rPr lang="sl-SI" dirty="0" err="1" smtClean="0"/>
              <a:t>Voranca</a:t>
            </a:r>
            <a:r>
              <a:rPr lang="sl-SI" dirty="0" smtClean="0"/>
              <a:t> Bistrica</a:t>
            </a:r>
          </a:p>
          <a:p>
            <a:pPr algn="l"/>
            <a:r>
              <a:rPr lang="sl-SI" dirty="0" err="1" smtClean="0"/>
              <a:t>Medpredmetna</a:t>
            </a:r>
            <a:r>
              <a:rPr lang="sl-SI" dirty="0" smtClean="0"/>
              <a:t> razvojna skupina za jezike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38204" y="-27384"/>
            <a:ext cx="55579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  <a:p>
            <a:r>
              <a:rPr lang="en-GB" dirty="0" err="1"/>
              <a:t>Fleksibilni</a:t>
            </a:r>
            <a:r>
              <a:rPr lang="en-GB" dirty="0"/>
              <a:t> </a:t>
            </a:r>
            <a:r>
              <a:rPr lang="en-GB" dirty="0" err="1"/>
              <a:t>predmetnik</a:t>
            </a:r>
            <a:r>
              <a:rPr lang="en-GB" dirty="0"/>
              <a:t> in </a:t>
            </a:r>
            <a:r>
              <a:rPr lang="en-GB" dirty="0" err="1"/>
              <a:t>aktualni</a:t>
            </a:r>
            <a:r>
              <a:rPr lang="en-GB" dirty="0"/>
              <a:t> </a:t>
            </a:r>
            <a:r>
              <a:rPr lang="en-GB" dirty="0" err="1"/>
              <a:t>izzivi</a:t>
            </a:r>
            <a:r>
              <a:rPr lang="en-GB" dirty="0"/>
              <a:t> </a:t>
            </a:r>
            <a:r>
              <a:rPr lang="en-GB" dirty="0" err="1"/>
              <a:t>osnovne</a:t>
            </a:r>
            <a:r>
              <a:rPr lang="en-GB" dirty="0"/>
              <a:t> </a:t>
            </a:r>
            <a:r>
              <a:rPr lang="en-GB" dirty="0" err="1"/>
              <a:t>šole</a:t>
            </a:r>
            <a:r>
              <a:rPr lang="sl-SI" dirty="0" smtClean="0"/>
              <a:t>,</a:t>
            </a:r>
          </a:p>
          <a:p>
            <a:r>
              <a:rPr lang="sl-SI" dirty="0" smtClean="0"/>
              <a:t>Podčetrtek, 29</a:t>
            </a:r>
            <a:r>
              <a:rPr lang="sl-SI" dirty="0"/>
              <a:t>. in 30. 9. 2011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5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1" name="Picture 3" descr="C:\Users\Teo\Documents\Služba\Šolsko leto 2011-2012\Olimje\Predstavitev\gradivo\Septmeber 0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80913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2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o\Documents\Služba\Šolsko leto 2011-2012\Olimje\Predstavitev\gradivo\IMG_04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3608" y="1166018"/>
            <a:ext cx="7467600" cy="4525963"/>
          </a:xfrm>
        </p:spPr>
        <p:txBody>
          <a:bodyPr/>
          <a:lstStyle/>
          <a:p>
            <a:r>
              <a:rPr lang="sl-SI" dirty="0" smtClean="0"/>
              <a:t>9. razred</a:t>
            </a:r>
          </a:p>
          <a:p>
            <a:r>
              <a:rPr lang="sl-SI" dirty="0" smtClean="0"/>
              <a:t>13 učencev </a:t>
            </a:r>
          </a:p>
          <a:p>
            <a:r>
              <a:rPr lang="sl-SI" dirty="0" smtClean="0"/>
              <a:t>slovenščina in angleščina kot 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obvezni drugi tuji jezik</a:t>
            </a:r>
          </a:p>
          <a:p>
            <a:endParaRPr lang="sl-SI" dirty="0"/>
          </a:p>
          <a:p>
            <a:pPr marL="36576" indent="0">
              <a:buNone/>
            </a:pPr>
            <a:endParaRPr lang="sl-SI" dirty="0" smtClean="0"/>
          </a:p>
          <a:p>
            <a:pPr marL="36576" indent="0">
              <a:buNone/>
            </a:pPr>
            <a:r>
              <a:rPr lang="sl-SI" dirty="0" smtClean="0"/>
              <a:t>                   PROŠNJA</a:t>
            </a:r>
            <a:endParaRPr lang="en-GB" dirty="0"/>
          </a:p>
        </p:txBody>
      </p:sp>
      <p:sp>
        <p:nvSpPr>
          <p:cNvPr id="2" name="Puščica dol 1"/>
          <p:cNvSpPr/>
          <p:nvPr/>
        </p:nvSpPr>
        <p:spPr>
          <a:xfrm rot="20318393">
            <a:off x="3634223" y="3393384"/>
            <a:ext cx="360040" cy="849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r>
              <a:rPr lang="sl-SI" dirty="0" smtClean="0"/>
              <a:t>Cilji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pripraviti učence za vstop na trg dela</a:t>
            </a:r>
          </a:p>
          <a:p>
            <a:pPr lvl="1"/>
            <a:r>
              <a:rPr lang="sl-SI" dirty="0" smtClean="0"/>
              <a:t>spoznavanje postopka prijave</a:t>
            </a:r>
          </a:p>
          <a:p>
            <a:pPr lvl="1"/>
            <a:r>
              <a:rPr lang="sl-SI" dirty="0" smtClean="0"/>
              <a:t>zapis prošnje</a:t>
            </a:r>
          </a:p>
          <a:p>
            <a:pPr lvl="1"/>
            <a:r>
              <a:rPr lang="sl-SI" dirty="0" smtClean="0"/>
              <a:t>zapis življenjepisa</a:t>
            </a:r>
          </a:p>
          <a:p>
            <a:pPr lvl="1"/>
            <a:endParaRPr lang="sl-SI" dirty="0" smtClean="0"/>
          </a:p>
          <a:p>
            <a:endParaRPr lang="sl-SI" dirty="0"/>
          </a:p>
          <a:p>
            <a:r>
              <a:rPr lang="sl-SI" dirty="0" smtClean="0"/>
              <a:t>celostno obravnavati temo</a:t>
            </a:r>
          </a:p>
          <a:p>
            <a:r>
              <a:rPr lang="sl-SI" dirty="0" err="1" smtClean="0"/>
              <a:t>vzpodbujati</a:t>
            </a:r>
            <a:r>
              <a:rPr lang="sl-SI" dirty="0" smtClean="0"/>
              <a:t> aktivnost učencev</a:t>
            </a:r>
          </a:p>
          <a:p>
            <a:r>
              <a:rPr lang="sl-SI" dirty="0" smtClean="0"/>
              <a:t>smiselno uporabiti </a:t>
            </a:r>
            <a:r>
              <a:rPr lang="sl-SI" dirty="0" err="1" smtClean="0"/>
              <a:t>IKT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5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r>
              <a:rPr lang="sl-SI" dirty="0" smtClean="0"/>
              <a:t>Potek ure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</p:spPr>
        <p:txBody>
          <a:bodyPr>
            <a:normAutofit/>
          </a:bodyPr>
          <a:lstStyle/>
          <a:p>
            <a:r>
              <a:rPr lang="sl-SI" sz="3200" dirty="0" smtClean="0"/>
              <a:t>sestavljanje opisov poklicev v angleščini (v skupinah)</a:t>
            </a:r>
          </a:p>
          <a:p>
            <a:r>
              <a:rPr lang="sl-SI" sz="3200" u="sng" dirty="0"/>
              <a:t>pogovor o postopku zaposlovanja </a:t>
            </a:r>
          </a:p>
          <a:p>
            <a:r>
              <a:rPr lang="sl-SI" sz="3200" u="sng" dirty="0" smtClean="0"/>
              <a:t>dopolnjevanje angleških razpisov</a:t>
            </a:r>
            <a:r>
              <a:rPr lang="sl-SI" sz="3200" dirty="0" smtClean="0"/>
              <a:t> (i-tabla)</a:t>
            </a:r>
          </a:p>
          <a:p>
            <a:r>
              <a:rPr lang="sl-SI" sz="3200" dirty="0" smtClean="0"/>
              <a:t>obravnava dokumentacije za prijavo na delovno mesto</a:t>
            </a:r>
          </a:p>
          <a:p>
            <a:pPr lvl="1"/>
            <a:r>
              <a:rPr lang="sl-SI" sz="2800" u="sng" dirty="0" smtClean="0"/>
              <a:t>prošnja v slovenščini </a:t>
            </a:r>
            <a:r>
              <a:rPr lang="sl-SI" sz="2800" dirty="0" smtClean="0"/>
              <a:t>(i-tabla)</a:t>
            </a:r>
          </a:p>
          <a:p>
            <a:pPr lvl="1"/>
            <a:r>
              <a:rPr lang="sl-SI" sz="2800" dirty="0" err="1" smtClean="0"/>
              <a:t>Europass</a:t>
            </a:r>
            <a:r>
              <a:rPr lang="sl-SI" sz="2800" dirty="0" smtClean="0"/>
              <a:t> obrazec za življenjepis v angleščini</a:t>
            </a:r>
            <a:endParaRPr lang="en-GB" sz="2800" dirty="0"/>
          </a:p>
        </p:txBody>
      </p:sp>
      <p:pic>
        <p:nvPicPr>
          <p:cNvPr id="2050" name="Picture 2" descr="C:\Users\Teo\Documents\Služba\Šolsko leto 2011-2012\Olimje\Predstavitev\gradivo\vaja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" y="-1"/>
            <a:ext cx="9138776" cy="685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o\Documents\Služba\Šolsko leto 2011-2012\Olimje\Predstavitev\gradivo\vaja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06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r>
              <a:rPr lang="sl-SI" dirty="0" smtClean="0"/>
              <a:t>Potek ure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</p:spPr>
        <p:txBody>
          <a:bodyPr>
            <a:normAutofit/>
          </a:bodyPr>
          <a:lstStyle/>
          <a:p>
            <a:r>
              <a:rPr lang="sl-SI" sz="3200" dirty="0" smtClean="0"/>
              <a:t>zapis ključnih točk razpisa na kartonček</a:t>
            </a:r>
          </a:p>
          <a:p>
            <a:pPr lvl="1"/>
            <a:r>
              <a:rPr lang="sl-SI" sz="2800" dirty="0" smtClean="0"/>
              <a:t>učenci jih zamenjajo</a:t>
            </a:r>
          </a:p>
          <a:p>
            <a:r>
              <a:rPr lang="sl-SI" sz="3200" dirty="0" smtClean="0"/>
              <a:t>priprava prijavne dokumentacije</a:t>
            </a:r>
          </a:p>
          <a:p>
            <a:pPr lvl="1"/>
            <a:r>
              <a:rPr lang="sl-SI" sz="2800" u="sng" dirty="0" smtClean="0"/>
              <a:t>slovenska prošnja </a:t>
            </a:r>
            <a:r>
              <a:rPr lang="sl-SI" sz="2800" dirty="0" smtClean="0"/>
              <a:t>(diferencirana naloga)</a:t>
            </a:r>
          </a:p>
          <a:p>
            <a:pPr lvl="1"/>
            <a:r>
              <a:rPr lang="sl-SI" sz="2800" u="sng" dirty="0" smtClean="0"/>
              <a:t>angleški življenjepis </a:t>
            </a:r>
            <a:r>
              <a:rPr lang="sl-SI" sz="2800" dirty="0" smtClean="0"/>
              <a:t>(diferencirana naloga)</a:t>
            </a:r>
          </a:p>
          <a:p>
            <a:r>
              <a:rPr lang="sl-SI" sz="3200" dirty="0" smtClean="0"/>
              <a:t>priprava pisemske ovojnice </a:t>
            </a:r>
            <a:br>
              <a:rPr lang="sl-SI" sz="3200" dirty="0" smtClean="0"/>
            </a:br>
            <a:r>
              <a:rPr lang="sl-SI" sz="3200" dirty="0" smtClean="0"/>
              <a:t>(</a:t>
            </a:r>
            <a:r>
              <a:rPr lang="sl-SI" sz="3200" dirty="0"/>
              <a:t>razlaga na i-tabli)</a:t>
            </a:r>
            <a:endParaRPr lang="sl-SI" sz="3200" dirty="0" smtClean="0"/>
          </a:p>
          <a:p>
            <a:r>
              <a:rPr lang="sl-SI" sz="3200" dirty="0" smtClean="0"/>
              <a:t>evalvacija v paru in poročanje</a:t>
            </a:r>
          </a:p>
          <a:p>
            <a:endParaRPr lang="sl-SI" sz="3200" dirty="0" smtClean="0"/>
          </a:p>
          <a:p>
            <a:pPr marL="36576" indent="0">
              <a:buNone/>
            </a:pPr>
            <a:endParaRPr lang="sl-SI" sz="3200" dirty="0" smtClean="0"/>
          </a:p>
          <a:p>
            <a:pPr marL="448056" lvl="1" indent="0">
              <a:buNone/>
            </a:pPr>
            <a:endParaRPr lang="sl-SI" dirty="0" smtClean="0"/>
          </a:p>
          <a:p>
            <a:endParaRPr lang="en-GB" dirty="0"/>
          </a:p>
        </p:txBody>
      </p:sp>
      <p:pic>
        <p:nvPicPr>
          <p:cNvPr id="1026" name="Picture 2" descr="C:\Users\Teo\Documents\Služba\Šolsko leto 2011-2012\Olimje\Predstavitev\gradivo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30184" cy="684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o\Documents\Služba\Šolsko leto 2011-2012\Olimje\Predstavitev\gradivo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o\Documents\Služba\Šolsko leto 2011-2012\Olimje\Predstavitev\gradivo\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16" y="-27384"/>
            <a:ext cx="9130184" cy="684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eo\Documents\Služba\Šolsko leto 2011-2012\Olimje\Predstavitev\gradivo\prosnj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eo\Documents\Služba\Šolsko leto 2011-2012\Olimje\Predstavitev\gradivo\zivljenjepis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7530" y="-82550"/>
            <a:ext cx="9253022" cy="694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Teo\Documents\Služba\Šolsko leto 2011-2012\Olimje\Predstavitev\gradivo\nivo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9180512" cy="688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eo\Documents\Služba\Šolsko leto 2011-2012\Olimje\Predstavitev\gradivo\nivo2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5"/>
            <a:ext cx="9252004" cy="693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eo\Documents\Služba\Šolsko leto 2011-2012\Olimje\Predstavitev\gradivo\nivo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16397"/>
            <a:ext cx="9252004" cy="693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3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r>
              <a:rPr lang="sl-SI" dirty="0" smtClean="0"/>
              <a:t>Rezultati in ugotovitve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</p:spPr>
        <p:txBody>
          <a:bodyPr>
            <a:normAutofit/>
          </a:bodyPr>
          <a:lstStyle/>
          <a:p>
            <a:r>
              <a:rPr lang="sl-SI" sz="3200" dirty="0" smtClean="0"/>
              <a:t>realizacija ciljev</a:t>
            </a:r>
          </a:p>
          <a:p>
            <a:r>
              <a:rPr lang="sl-SI" sz="3200" dirty="0" smtClean="0"/>
              <a:t>zadovoljstvo učiteljev in učencev</a:t>
            </a:r>
          </a:p>
          <a:p>
            <a:r>
              <a:rPr lang="sl-SI" sz="3200" dirty="0" smtClean="0"/>
              <a:t>pomembnost vsebine za življenje</a:t>
            </a:r>
          </a:p>
          <a:p>
            <a:endParaRPr lang="sl-SI" sz="3200" dirty="0"/>
          </a:p>
          <a:p>
            <a:r>
              <a:rPr lang="sl-SI" sz="3200" dirty="0" err="1" smtClean="0"/>
              <a:t>medpredmetne</a:t>
            </a:r>
            <a:r>
              <a:rPr lang="sl-SI" sz="3200" dirty="0" smtClean="0"/>
              <a:t> povezave smiselne znotraj fleksibilnega predmetnika</a:t>
            </a:r>
          </a:p>
          <a:p>
            <a:r>
              <a:rPr lang="sl-SI" sz="3200" dirty="0" err="1" smtClean="0"/>
              <a:t>IKT</a:t>
            </a:r>
            <a:r>
              <a:rPr lang="sl-SI" sz="3200" dirty="0" smtClean="0"/>
              <a:t> in diferenciacija povečujeta aktivnost učencev</a:t>
            </a:r>
          </a:p>
          <a:p>
            <a:endParaRPr lang="sl-SI" sz="3200" dirty="0" smtClean="0"/>
          </a:p>
          <a:p>
            <a:pPr marL="36576" indent="0">
              <a:buNone/>
            </a:pPr>
            <a:endParaRPr lang="sl-SI" sz="3200" dirty="0" smtClean="0"/>
          </a:p>
          <a:p>
            <a:pPr marL="448056" lvl="1" indent="0">
              <a:buNone/>
            </a:pPr>
            <a:endParaRPr lang="sl-SI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5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k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164</Words>
  <Application>Microsoft Office PowerPoint</Application>
  <PresentationFormat>Diaprojekcija na zaslonu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Tehnika</vt:lpstr>
      <vt:lpstr>PROŠNJA SKOZI MEDPREDMETNO POVEZAVO MED SLOVENŠČINO IN ANGLEŠČINO  </vt:lpstr>
      <vt:lpstr>PowerPointova predstavitev</vt:lpstr>
      <vt:lpstr>PowerPointova predstavitev</vt:lpstr>
      <vt:lpstr>Cilji</vt:lpstr>
      <vt:lpstr>Potek ure</vt:lpstr>
      <vt:lpstr>Potek ure</vt:lpstr>
      <vt:lpstr>Rezultati in ugotovitve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PROŠNJA SKOZI MEDPREDMETNO POVEZAVO MED SLOVENŠČINO IN ANGLEŠČINO</dc:title>
  <dc:creator>Teo</dc:creator>
  <cp:lastModifiedBy>Tadej Blatnik</cp:lastModifiedBy>
  <cp:revision>43</cp:revision>
  <dcterms:created xsi:type="dcterms:W3CDTF">2011-09-25T19:21:05Z</dcterms:created>
  <dcterms:modified xsi:type="dcterms:W3CDTF">2011-11-22T07:39:11Z</dcterms:modified>
</cp:coreProperties>
</file>