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7" r:id="rId1"/>
  </p:sldMasterIdLst>
  <p:notesMasterIdLst>
    <p:notesMasterId r:id="rId10"/>
  </p:notesMasterIdLst>
  <p:handoutMasterIdLst>
    <p:handoutMasterId r:id="rId11"/>
  </p:handoutMasterIdLst>
  <p:sldIdLst>
    <p:sldId id="323" r:id="rId2"/>
    <p:sldId id="339" r:id="rId3"/>
    <p:sldId id="324" r:id="rId4"/>
    <p:sldId id="335" r:id="rId5"/>
    <p:sldId id="340" r:id="rId6"/>
    <p:sldId id="341" r:id="rId7"/>
    <p:sldId id="332" r:id="rId8"/>
    <p:sldId id="338" r:id="rId9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66"/>
    <a:srgbClr val="9C4504"/>
    <a:srgbClr val="099735"/>
    <a:srgbClr val="CCEC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94660"/>
  </p:normalViewPr>
  <p:slideViewPr>
    <p:cSldViewPr>
      <p:cViewPr>
        <p:scale>
          <a:sx n="50" d="100"/>
          <a:sy n="50" d="100"/>
        </p:scale>
        <p:origin x="-144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5E340-DB6B-4000-A040-3C7BF740A508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EB045E8-C8AD-4182-9B53-1F8224AF55DB}">
      <dgm:prSet phldrT="[besedil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Ponovne meritve</a:t>
          </a:r>
          <a:endParaRPr lang="sl-SI" sz="1600" dirty="0">
            <a:solidFill>
              <a:schemeClr val="accent1">
                <a:lumMod val="75000"/>
              </a:schemeClr>
            </a:solidFill>
          </a:endParaRPr>
        </a:p>
      </dgm:t>
    </dgm:pt>
    <dgm:pt modelId="{92D70361-A77D-4BE3-AFF8-CFEF52EC962D}" type="parTrans" cxnId="{9026AB64-347B-49B2-9C11-D884BC60799C}">
      <dgm:prSet/>
      <dgm:spPr/>
      <dgm:t>
        <a:bodyPr/>
        <a:lstStyle/>
        <a:p>
          <a:endParaRPr lang="sl-SI"/>
        </a:p>
      </dgm:t>
    </dgm:pt>
    <dgm:pt modelId="{94263B12-024F-4845-B06B-0D8A9750E69B}" type="sibTrans" cxnId="{9026AB64-347B-49B2-9C11-D884BC60799C}">
      <dgm:prSet/>
      <dgm:spPr/>
      <dgm:t>
        <a:bodyPr/>
        <a:lstStyle/>
        <a:p>
          <a:endParaRPr lang="sl-SI"/>
        </a:p>
      </dgm:t>
    </dgm:pt>
    <dgm:pt modelId="{DCC47FB7-C181-49EB-AB1D-E2372E01D70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Merjenje časov teka s štoparico.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Merjenje globine predklona.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000" dirty="0" smtClean="0"/>
        </a:p>
      </dgm:t>
    </dgm:pt>
    <dgm:pt modelId="{DCCF14E2-6748-429D-B0F5-0E8551271043}" type="parTrans" cxnId="{FA440737-978D-44CA-A759-5B64CD74306F}">
      <dgm:prSet/>
      <dgm:spPr/>
      <dgm:t>
        <a:bodyPr/>
        <a:lstStyle/>
        <a:p>
          <a:endParaRPr lang="sl-SI"/>
        </a:p>
      </dgm:t>
    </dgm:pt>
    <dgm:pt modelId="{CB6AEE89-4718-4D75-BE84-D6782695CDDC}" type="sibTrans" cxnId="{FA440737-978D-44CA-A759-5B64CD74306F}">
      <dgm:prSet/>
      <dgm:spPr/>
      <dgm:t>
        <a:bodyPr/>
        <a:lstStyle/>
        <a:p>
          <a:endParaRPr lang="sl-SI"/>
        </a:p>
      </dgm:t>
    </dgm:pt>
    <dgm:pt modelId="{D4C91420-6FE2-4E51-80E2-99C835E35556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>
              <a:solidFill>
                <a:srgbClr val="9C4504"/>
              </a:solidFill>
            </a:rPr>
            <a:t>Računanje povprečne hitrosti. Računanje povprečne vrednosti globine predklona.</a:t>
          </a:r>
          <a:endParaRPr lang="sl-SI" dirty="0" smtClean="0"/>
        </a:p>
      </dgm:t>
    </dgm:pt>
    <dgm:pt modelId="{F23C5E1F-F519-4A49-99D7-A810EB27D09E}" type="parTrans" cxnId="{AA0FB361-BBA5-4DB0-B4A5-4CA9BEF0047D}">
      <dgm:prSet/>
      <dgm:spPr/>
      <dgm:t>
        <a:bodyPr/>
        <a:lstStyle/>
        <a:p>
          <a:endParaRPr lang="sl-SI"/>
        </a:p>
      </dgm:t>
    </dgm:pt>
    <dgm:pt modelId="{C6D44618-E2F2-4306-8AA3-8BB3E4FCD6C7}" type="sibTrans" cxnId="{AA0FB361-BBA5-4DB0-B4A5-4CA9BEF0047D}">
      <dgm:prSet/>
      <dgm:spPr/>
      <dgm:t>
        <a:bodyPr/>
        <a:lstStyle/>
        <a:p>
          <a:endParaRPr lang="sl-SI"/>
        </a:p>
      </dgm:t>
    </dgm:pt>
    <dgm:pt modelId="{5089F0ED-D81F-4AE8-9997-C97BFD41A3E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Načrtno uvajanje dodatnega števila vaj pri ogrevanju (dva meseca)</a:t>
          </a:r>
        </a:p>
      </dgm:t>
    </dgm:pt>
    <dgm:pt modelId="{155C94B3-6B1C-40D9-A515-23D1BF3CD274}" type="parTrans" cxnId="{AFF240CD-ACB7-4782-8C4E-06929930C49E}">
      <dgm:prSet/>
      <dgm:spPr/>
      <dgm:t>
        <a:bodyPr/>
        <a:lstStyle/>
        <a:p>
          <a:endParaRPr lang="sl-SI"/>
        </a:p>
      </dgm:t>
    </dgm:pt>
    <dgm:pt modelId="{0DBDB95E-D3B3-4808-8896-1583B0CD9681}" type="sibTrans" cxnId="{AFF240CD-ACB7-4782-8C4E-06929930C49E}">
      <dgm:prSet/>
      <dgm:spPr/>
      <dgm:t>
        <a:bodyPr/>
        <a:lstStyle/>
        <a:p>
          <a:endParaRPr lang="sl-SI"/>
        </a:p>
      </dgm:t>
    </dgm:pt>
    <dgm:pt modelId="{723E74F7-1D4A-4E12-8544-928533564D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Ponovni</a:t>
          </a:r>
          <a:r>
            <a:rPr lang="sl-SI" sz="1600" dirty="0" smtClean="0"/>
            <a:t> </a:t>
          </a:r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izračuni</a:t>
          </a:r>
          <a:r>
            <a:rPr lang="sl-SI" sz="1600" dirty="0" smtClean="0"/>
            <a:t> </a:t>
          </a:r>
        </a:p>
      </dgm:t>
    </dgm:pt>
    <dgm:pt modelId="{F3454613-8682-4EC1-9A41-CCAFBE858DD1}" type="parTrans" cxnId="{8BFE821F-AE9C-45FE-8601-2C32EF911EBA}">
      <dgm:prSet/>
      <dgm:spPr/>
      <dgm:t>
        <a:bodyPr/>
        <a:lstStyle/>
        <a:p>
          <a:endParaRPr lang="sl-SI"/>
        </a:p>
      </dgm:t>
    </dgm:pt>
    <dgm:pt modelId="{941D14BE-C689-4B50-B87A-301D3DD24739}" type="sibTrans" cxnId="{8BFE821F-AE9C-45FE-8601-2C32EF911EBA}">
      <dgm:prSet/>
      <dgm:spPr/>
      <dgm:t>
        <a:bodyPr/>
        <a:lstStyle/>
        <a:p>
          <a:endParaRPr lang="sl-SI"/>
        </a:p>
      </dgm:t>
    </dgm:pt>
    <dgm:pt modelId="{AED85E8B-425F-446D-939C-35D4BBDB11B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dirty="0" smtClean="0">
              <a:solidFill>
                <a:srgbClr val="9C4504"/>
              </a:solidFill>
            </a:rPr>
            <a:t>Primerjava meritev in povzetki</a:t>
          </a:r>
        </a:p>
      </dgm:t>
    </dgm:pt>
    <dgm:pt modelId="{0A888820-9109-4903-8E55-C08AFA967C80}" type="parTrans" cxnId="{6D7509F9-688C-4BBF-B671-08E8B9B2AB4D}">
      <dgm:prSet/>
      <dgm:spPr/>
      <dgm:t>
        <a:bodyPr/>
        <a:lstStyle/>
        <a:p>
          <a:endParaRPr lang="sl-SI"/>
        </a:p>
      </dgm:t>
    </dgm:pt>
    <dgm:pt modelId="{D840DCCD-0B38-4721-9A61-D13176B832A0}" type="sibTrans" cxnId="{6D7509F9-688C-4BBF-B671-08E8B9B2AB4D}">
      <dgm:prSet/>
      <dgm:spPr/>
      <dgm:t>
        <a:bodyPr/>
        <a:lstStyle/>
        <a:p>
          <a:endParaRPr lang="sl-SI"/>
        </a:p>
      </dgm:t>
    </dgm:pt>
    <dgm:pt modelId="{47628138-3474-4A3B-8D62-EC0F50C0633A}" type="pres">
      <dgm:prSet presAssocID="{A665E340-DB6B-4000-A040-3C7BF740A50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934C121E-CE63-4401-A4C7-14435B9F8ACF}" type="pres">
      <dgm:prSet presAssocID="{DCC47FB7-C181-49EB-AB1D-E2372E01D70D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F63A3EA-F4FC-492D-A516-484D3CE3291A}" type="pres">
      <dgm:prSet presAssocID="{CB6AEE89-4718-4D75-BE84-D6782695CDDC}" presName="sibTrans" presStyleLbl="sibTrans2D1" presStyleIdx="0" presStyleCnt="5" custScaleX="160055"/>
      <dgm:spPr/>
      <dgm:t>
        <a:bodyPr/>
        <a:lstStyle/>
        <a:p>
          <a:endParaRPr lang="sl-SI"/>
        </a:p>
      </dgm:t>
    </dgm:pt>
    <dgm:pt modelId="{3CADF608-01B5-4CCC-80A5-11D5037A8D5E}" type="pres">
      <dgm:prSet presAssocID="{D4C91420-6FE2-4E51-80E2-99C835E35556}" presName="middleNode" presStyleCnt="0"/>
      <dgm:spPr/>
    </dgm:pt>
    <dgm:pt modelId="{902CCE08-C44D-4C19-8F2B-573773EFCD7D}" type="pres">
      <dgm:prSet presAssocID="{D4C91420-6FE2-4E51-80E2-99C835E35556}" presName="padding" presStyleLbl="node1" presStyleIdx="0" presStyleCnt="6"/>
      <dgm:spPr/>
    </dgm:pt>
    <dgm:pt modelId="{6EDB7BCF-55EA-43EB-8E41-ADA9C9EB70B7}" type="pres">
      <dgm:prSet presAssocID="{D4C91420-6FE2-4E51-80E2-99C835E35556}" presName="shape" presStyleLbl="node1" presStyleIdx="1" presStyleCnt="6" custScaleX="144473" custScaleY="1410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7D44A03-A307-480E-B49D-718A987D9B9D}" type="pres">
      <dgm:prSet presAssocID="{C6D44618-E2F2-4306-8AA3-8BB3E4FCD6C7}" presName="sibTrans" presStyleLbl="sibTrans2D1" presStyleIdx="1" presStyleCnt="5" custScaleX="403247"/>
      <dgm:spPr/>
      <dgm:t>
        <a:bodyPr/>
        <a:lstStyle/>
        <a:p>
          <a:endParaRPr lang="sl-SI"/>
        </a:p>
      </dgm:t>
    </dgm:pt>
    <dgm:pt modelId="{9AD1D1B2-91B4-4A1E-B605-DEC83C79AB06}" type="pres">
      <dgm:prSet presAssocID="{5089F0ED-D81F-4AE8-9997-C97BFD41A3EE}" presName="middleNode" presStyleCnt="0"/>
      <dgm:spPr/>
    </dgm:pt>
    <dgm:pt modelId="{639DA21C-8DD6-434E-AA71-D68D6AB46C6E}" type="pres">
      <dgm:prSet presAssocID="{5089F0ED-D81F-4AE8-9997-C97BFD41A3EE}" presName="padding" presStyleLbl="node1" presStyleIdx="1" presStyleCnt="6"/>
      <dgm:spPr/>
    </dgm:pt>
    <dgm:pt modelId="{819EDBE1-0738-4476-9694-5BA00EE7B9F8}" type="pres">
      <dgm:prSet presAssocID="{5089F0ED-D81F-4AE8-9997-C97BFD41A3EE}" presName="shape" presStyleLbl="node1" presStyleIdx="2" presStyleCnt="6" custScaleX="142443" custScaleY="150301" custLinFactY="-100000" custLinFactNeighborX="-21914" custLinFactNeighborY="-10032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EE3664-1454-434F-BBE1-C74131EB3F23}" type="pres">
      <dgm:prSet presAssocID="{0DBDB95E-D3B3-4808-8896-1583B0CD9681}" presName="sibTrans" presStyleLbl="sibTrans2D1" presStyleIdx="2" presStyleCnt="5" custScaleX="295302"/>
      <dgm:spPr/>
      <dgm:t>
        <a:bodyPr/>
        <a:lstStyle/>
        <a:p>
          <a:endParaRPr lang="sl-SI"/>
        </a:p>
      </dgm:t>
    </dgm:pt>
    <dgm:pt modelId="{908C007F-4AC3-4499-ACB9-90C40D5D82C1}" type="pres">
      <dgm:prSet presAssocID="{9EB045E8-C8AD-4182-9B53-1F8224AF55DB}" presName="middleNode" presStyleCnt="0"/>
      <dgm:spPr/>
    </dgm:pt>
    <dgm:pt modelId="{486F4C61-1432-4FB1-98B2-314B3CA3F64E}" type="pres">
      <dgm:prSet presAssocID="{9EB045E8-C8AD-4182-9B53-1F8224AF55DB}" presName="padding" presStyleLbl="node1" presStyleIdx="2" presStyleCnt="6"/>
      <dgm:spPr/>
    </dgm:pt>
    <dgm:pt modelId="{368AAF68-A39B-4B55-A945-E464436AD32F}" type="pres">
      <dgm:prSet presAssocID="{9EB045E8-C8AD-4182-9B53-1F8224AF55DB}" presName="shape" presStyleLbl="node1" presStyleIdx="3" presStyleCnt="6" custScaleX="152651" custScaleY="153333" custLinFactX="100000" custLinFactNeighborX="149611" custLinFactNeighborY="-1095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86B322-5281-4A1A-98E2-F86DC6CC2E96}" type="pres">
      <dgm:prSet presAssocID="{94263B12-024F-4845-B06B-0D8A9750E69B}" presName="sibTrans" presStyleLbl="sibTrans2D1" presStyleIdx="3" presStyleCnt="5" custScaleX="554366"/>
      <dgm:spPr/>
      <dgm:t>
        <a:bodyPr/>
        <a:lstStyle/>
        <a:p>
          <a:endParaRPr lang="sl-SI"/>
        </a:p>
      </dgm:t>
    </dgm:pt>
    <dgm:pt modelId="{8CC131AC-4266-4F0D-A38D-1B718A8B41CB}" type="pres">
      <dgm:prSet presAssocID="{723E74F7-1D4A-4E12-8544-928533564DBF}" presName="middleNode" presStyleCnt="0"/>
      <dgm:spPr/>
    </dgm:pt>
    <dgm:pt modelId="{FB8B8B3C-BA7D-4591-B81A-FCC661EEA4C8}" type="pres">
      <dgm:prSet presAssocID="{723E74F7-1D4A-4E12-8544-928533564DBF}" presName="padding" presStyleLbl="node1" presStyleIdx="3" presStyleCnt="6"/>
      <dgm:spPr/>
    </dgm:pt>
    <dgm:pt modelId="{5D94B2B7-8748-4382-8D25-A9B8EED0F944}" type="pres">
      <dgm:prSet presAssocID="{723E74F7-1D4A-4E12-8544-928533564DBF}" presName="shape" presStyleLbl="node1" presStyleIdx="4" presStyleCnt="6" custScaleX="139185" custScaleY="145919" custLinFactX="-100000" custLinFactY="100000" custLinFactNeighborX="-160751" custLinFactNeighborY="1061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71C2DD4-15DB-43CF-8504-9BF43C505A60}" type="pres">
      <dgm:prSet presAssocID="{941D14BE-C689-4B50-B87A-301D3DD24739}" presName="sibTrans" presStyleLbl="sibTrans2D1" presStyleIdx="4" presStyleCnt="5" custScaleX="334051"/>
      <dgm:spPr/>
      <dgm:t>
        <a:bodyPr/>
        <a:lstStyle/>
        <a:p>
          <a:endParaRPr lang="sl-SI"/>
        </a:p>
      </dgm:t>
    </dgm:pt>
    <dgm:pt modelId="{C197FE5C-2307-4D6B-BFD9-2D7D19503300}" type="pres">
      <dgm:prSet presAssocID="{AED85E8B-425F-446D-939C-35D4BBDB11BD}" presName="lastNode" presStyleLbl="node1" presStyleIdx="5" presStyleCnt="6" custLinFactNeighborX="-2246" custLinFactNeighborY="2213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DB682E8-C998-4DC9-8C03-23CD147D4A9D}" type="presOf" srcId="{5089F0ED-D81F-4AE8-9997-C97BFD41A3EE}" destId="{819EDBE1-0738-4476-9694-5BA00EE7B9F8}" srcOrd="0" destOrd="0" presId="urn:microsoft.com/office/officeart/2005/8/layout/bProcess2"/>
    <dgm:cxn modelId="{9026AB64-347B-49B2-9C11-D884BC60799C}" srcId="{A665E340-DB6B-4000-A040-3C7BF740A508}" destId="{9EB045E8-C8AD-4182-9B53-1F8224AF55DB}" srcOrd="3" destOrd="0" parTransId="{92D70361-A77D-4BE3-AFF8-CFEF52EC962D}" sibTransId="{94263B12-024F-4845-B06B-0D8A9750E69B}"/>
    <dgm:cxn modelId="{B2D92322-2C36-4CF5-826C-61860B2B85D2}" type="presOf" srcId="{CB6AEE89-4718-4D75-BE84-D6782695CDDC}" destId="{3F63A3EA-F4FC-492D-A516-484D3CE3291A}" srcOrd="0" destOrd="0" presId="urn:microsoft.com/office/officeart/2005/8/layout/bProcess2"/>
    <dgm:cxn modelId="{AFF240CD-ACB7-4782-8C4E-06929930C49E}" srcId="{A665E340-DB6B-4000-A040-3C7BF740A508}" destId="{5089F0ED-D81F-4AE8-9997-C97BFD41A3EE}" srcOrd="2" destOrd="0" parTransId="{155C94B3-6B1C-40D9-A515-23D1BF3CD274}" sibTransId="{0DBDB95E-D3B3-4808-8896-1583B0CD9681}"/>
    <dgm:cxn modelId="{6D7509F9-688C-4BBF-B671-08E8B9B2AB4D}" srcId="{A665E340-DB6B-4000-A040-3C7BF740A508}" destId="{AED85E8B-425F-446D-939C-35D4BBDB11BD}" srcOrd="5" destOrd="0" parTransId="{0A888820-9109-4903-8E55-C08AFA967C80}" sibTransId="{D840DCCD-0B38-4721-9A61-D13176B832A0}"/>
    <dgm:cxn modelId="{4DE77864-AB1E-4796-A33E-2BDB2315BBE4}" type="presOf" srcId="{941D14BE-C689-4B50-B87A-301D3DD24739}" destId="{571C2DD4-15DB-43CF-8504-9BF43C505A60}" srcOrd="0" destOrd="0" presId="urn:microsoft.com/office/officeart/2005/8/layout/bProcess2"/>
    <dgm:cxn modelId="{298822AC-0626-41AA-97BC-C4F4E5AFAC9C}" type="presOf" srcId="{9EB045E8-C8AD-4182-9B53-1F8224AF55DB}" destId="{368AAF68-A39B-4B55-A945-E464436AD32F}" srcOrd="0" destOrd="0" presId="urn:microsoft.com/office/officeart/2005/8/layout/bProcess2"/>
    <dgm:cxn modelId="{8BFE821F-AE9C-45FE-8601-2C32EF911EBA}" srcId="{A665E340-DB6B-4000-A040-3C7BF740A508}" destId="{723E74F7-1D4A-4E12-8544-928533564DBF}" srcOrd="4" destOrd="0" parTransId="{F3454613-8682-4EC1-9A41-CCAFBE858DD1}" sibTransId="{941D14BE-C689-4B50-B87A-301D3DD24739}"/>
    <dgm:cxn modelId="{F8591AFA-74F8-4ED0-9B49-7745DACE7991}" type="presOf" srcId="{C6D44618-E2F2-4306-8AA3-8BB3E4FCD6C7}" destId="{D7D44A03-A307-480E-B49D-718A987D9B9D}" srcOrd="0" destOrd="0" presId="urn:microsoft.com/office/officeart/2005/8/layout/bProcess2"/>
    <dgm:cxn modelId="{FA440737-978D-44CA-A759-5B64CD74306F}" srcId="{A665E340-DB6B-4000-A040-3C7BF740A508}" destId="{DCC47FB7-C181-49EB-AB1D-E2372E01D70D}" srcOrd="0" destOrd="0" parTransId="{DCCF14E2-6748-429D-B0F5-0E8551271043}" sibTransId="{CB6AEE89-4718-4D75-BE84-D6782695CDDC}"/>
    <dgm:cxn modelId="{57D4EFD5-A55C-4EDF-8689-CB3290AE34ED}" type="presOf" srcId="{AED85E8B-425F-446D-939C-35D4BBDB11BD}" destId="{C197FE5C-2307-4D6B-BFD9-2D7D19503300}" srcOrd="0" destOrd="0" presId="urn:microsoft.com/office/officeart/2005/8/layout/bProcess2"/>
    <dgm:cxn modelId="{2BA6CE96-7631-45C4-BFE5-DAF7E2351BED}" type="presOf" srcId="{DCC47FB7-C181-49EB-AB1D-E2372E01D70D}" destId="{934C121E-CE63-4401-A4C7-14435B9F8ACF}" srcOrd="0" destOrd="0" presId="urn:microsoft.com/office/officeart/2005/8/layout/bProcess2"/>
    <dgm:cxn modelId="{1B12A73E-9D51-42F5-98F4-3892534EBC3A}" type="presOf" srcId="{A665E340-DB6B-4000-A040-3C7BF740A508}" destId="{47628138-3474-4A3B-8D62-EC0F50C0633A}" srcOrd="0" destOrd="0" presId="urn:microsoft.com/office/officeart/2005/8/layout/bProcess2"/>
    <dgm:cxn modelId="{21929963-D4EB-4A1D-A645-324B4BF0A68B}" type="presOf" srcId="{0DBDB95E-D3B3-4808-8896-1583B0CD9681}" destId="{59EE3664-1454-434F-BBE1-C74131EB3F23}" srcOrd="0" destOrd="0" presId="urn:microsoft.com/office/officeart/2005/8/layout/bProcess2"/>
    <dgm:cxn modelId="{1011030E-2FDF-49DD-BDAD-9D95DE196FA7}" type="presOf" srcId="{D4C91420-6FE2-4E51-80E2-99C835E35556}" destId="{6EDB7BCF-55EA-43EB-8E41-ADA9C9EB70B7}" srcOrd="0" destOrd="0" presId="urn:microsoft.com/office/officeart/2005/8/layout/bProcess2"/>
    <dgm:cxn modelId="{1C130DB2-B2B8-474F-8FCA-EF20B2F96673}" type="presOf" srcId="{723E74F7-1D4A-4E12-8544-928533564DBF}" destId="{5D94B2B7-8748-4382-8D25-A9B8EED0F944}" srcOrd="0" destOrd="0" presId="urn:microsoft.com/office/officeart/2005/8/layout/bProcess2"/>
    <dgm:cxn modelId="{C452BA2A-5137-4A35-AEB0-581E2C5982FD}" type="presOf" srcId="{94263B12-024F-4845-B06B-0D8A9750E69B}" destId="{A186B322-5281-4A1A-98E2-F86DC6CC2E96}" srcOrd="0" destOrd="0" presId="urn:microsoft.com/office/officeart/2005/8/layout/bProcess2"/>
    <dgm:cxn modelId="{AA0FB361-BBA5-4DB0-B4A5-4CA9BEF0047D}" srcId="{A665E340-DB6B-4000-A040-3C7BF740A508}" destId="{D4C91420-6FE2-4E51-80E2-99C835E35556}" srcOrd="1" destOrd="0" parTransId="{F23C5E1F-F519-4A49-99D7-A810EB27D09E}" sibTransId="{C6D44618-E2F2-4306-8AA3-8BB3E4FCD6C7}"/>
    <dgm:cxn modelId="{FB3641C8-18AB-4695-BF3E-025DD55C7D8C}" type="presParOf" srcId="{47628138-3474-4A3B-8D62-EC0F50C0633A}" destId="{934C121E-CE63-4401-A4C7-14435B9F8ACF}" srcOrd="0" destOrd="0" presId="urn:microsoft.com/office/officeart/2005/8/layout/bProcess2"/>
    <dgm:cxn modelId="{5E5D1B18-9CE6-4AAD-B2A8-3FB82CA131D1}" type="presParOf" srcId="{47628138-3474-4A3B-8D62-EC0F50C0633A}" destId="{3F63A3EA-F4FC-492D-A516-484D3CE3291A}" srcOrd="1" destOrd="0" presId="urn:microsoft.com/office/officeart/2005/8/layout/bProcess2"/>
    <dgm:cxn modelId="{585F89D3-4899-42EB-A23C-78BCB8967751}" type="presParOf" srcId="{47628138-3474-4A3B-8D62-EC0F50C0633A}" destId="{3CADF608-01B5-4CCC-80A5-11D5037A8D5E}" srcOrd="2" destOrd="0" presId="urn:microsoft.com/office/officeart/2005/8/layout/bProcess2"/>
    <dgm:cxn modelId="{8509BAB3-8B8E-48FB-9CDE-B71D0B611BC5}" type="presParOf" srcId="{3CADF608-01B5-4CCC-80A5-11D5037A8D5E}" destId="{902CCE08-C44D-4C19-8F2B-573773EFCD7D}" srcOrd="0" destOrd="0" presId="urn:microsoft.com/office/officeart/2005/8/layout/bProcess2"/>
    <dgm:cxn modelId="{EF7D9953-996D-46DD-B6AB-25BD5F6916C7}" type="presParOf" srcId="{3CADF608-01B5-4CCC-80A5-11D5037A8D5E}" destId="{6EDB7BCF-55EA-43EB-8E41-ADA9C9EB70B7}" srcOrd="1" destOrd="0" presId="urn:microsoft.com/office/officeart/2005/8/layout/bProcess2"/>
    <dgm:cxn modelId="{69A57127-E3A9-470A-9A90-7876F3F3A8AD}" type="presParOf" srcId="{47628138-3474-4A3B-8D62-EC0F50C0633A}" destId="{D7D44A03-A307-480E-B49D-718A987D9B9D}" srcOrd="3" destOrd="0" presId="urn:microsoft.com/office/officeart/2005/8/layout/bProcess2"/>
    <dgm:cxn modelId="{8E16F147-08ED-4496-8ED2-BC031FB38058}" type="presParOf" srcId="{47628138-3474-4A3B-8D62-EC0F50C0633A}" destId="{9AD1D1B2-91B4-4A1E-B605-DEC83C79AB06}" srcOrd="4" destOrd="0" presId="urn:microsoft.com/office/officeart/2005/8/layout/bProcess2"/>
    <dgm:cxn modelId="{14E27B30-C017-411C-A0A3-7547E941A276}" type="presParOf" srcId="{9AD1D1B2-91B4-4A1E-B605-DEC83C79AB06}" destId="{639DA21C-8DD6-434E-AA71-D68D6AB46C6E}" srcOrd="0" destOrd="0" presId="urn:microsoft.com/office/officeart/2005/8/layout/bProcess2"/>
    <dgm:cxn modelId="{5FEF0BA4-9788-407A-9F43-2248CE4A2E52}" type="presParOf" srcId="{9AD1D1B2-91B4-4A1E-B605-DEC83C79AB06}" destId="{819EDBE1-0738-4476-9694-5BA00EE7B9F8}" srcOrd="1" destOrd="0" presId="urn:microsoft.com/office/officeart/2005/8/layout/bProcess2"/>
    <dgm:cxn modelId="{A112812E-65AA-4688-B2BF-34151145D79B}" type="presParOf" srcId="{47628138-3474-4A3B-8D62-EC0F50C0633A}" destId="{59EE3664-1454-434F-BBE1-C74131EB3F23}" srcOrd="5" destOrd="0" presId="urn:microsoft.com/office/officeart/2005/8/layout/bProcess2"/>
    <dgm:cxn modelId="{12E1887F-86E4-4C6D-839B-7429588F862D}" type="presParOf" srcId="{47628138-3474-4A3B-8D62-EC0F50C0633A}" destId="{908C007F-4AC3-4499-ACB9-90C40D5D82C1}" srcOrd="6" destOrd="0" presId="urn:microsoft.com/office/officeart/2005/8/layout/bProcess2"/>
    <dgm:cxn modelId="{66C5B65E-D49F-41A2-8A2F-CD577A20A593}" type="presParOf" srcId="{908C007F-4AC3-4499-ACB9-90C40D5D82C1}" destId="{486F4C61-1432-4FB1-98B2-314B3CA3F64E}" srcOrd="0" destOrd="0" presId="urn:microsoft.com/office/officeart/2005/8/layout/bProcess2"/>
    <dgm:cxn modelId="{32DD8004-FA01-48F1-8C89-9A623634A9CC}" type="presParOf" srcId="{908C007F-4AC3-4499-ACB9-90C40D5D82C1}" destId="{368AAF68-A39B-4B55-A945-E464436AD32F}" srcOrd="1" destOrd="0" presId="urn:microsoft.com/office/officeart/2005/8/layout/bProcess2"/>
    <dgm:cxn modelId="{240AC614-9BEF-4D9A-B2FD-D6D227C881FF}" type="presParOf" srcId="{47628138-3474-4A3B-8D62-EC0F50C0633A}" destId="{A186B322-5281-4A1A-98E2-F86DC6CC2E96}" srcOrd="7" destOrd="0" presId="urn:microsoft.com/office/officeart/2005/8/layout/bProcess2"/>
    <dgm:cxn modelId="{9F0DF08E-63C7-4C9C-9834-36A887292B17}" type="presParOf" srcId="{47628138-3474-4A3B-8D62-EC0F50C0633A}" destId="{8CC131AC-4266-4F0D-A38D-1B718A8B41CB}" srcOrd="8" destOrd="0" presId="urn:microsoft.com/office/officeart/2005/8/layout/bProcess2"/>
    <dgm:cxn modelId="{A856401A-6699-4C87-B318-4BA300FE89AC}" type="presParOf" srcId="{8CC131AC-4266-4F0D-A38D-1B718A8B41CB}" destId="{FB8B8B3C-BA7D-4591-B81A-FCC661EEA4C8}" srcOrd="0" destOrd="0" presId="urn:microsoft.com/office/officeart/2005/8/layout/bProcess2"/>
    <dgm:cxn modelId="{9275F6D9-7984-4E22-9375-D63F4954B8C4}" type="presParOf" srcId="{8CC131AC-4266-4F0D-A38D-1B718A8B41CB}" destId="{5D94B2B7-8748-4382-8D25-A9B8EED0F944}" srcOrd="1" destOrd="0" presId="urn:microsoft.com/office/officeart/2005/8/layout/bProcess2"/>
    <dgm:cxn modelId="{169595E7-1DAF-41D8-90BF-581795622F39}" type="presParOf" srcId="{47628138-3474-4A3B-8D62-EC0F50C0633A}" destId="{571C2DD4-15DB-43CF-8504-9BF43C505A60}" srcOrd="9" destOrd="0" presId="urn:microsoft.com/office/officeart/2005/8/layout/bProcess2"/>
    <dgm:cxn modelId="{90791246-8339-4FB5-9130-0A079EE2F173}" type="presParOf" srcId="{47628138-3474-4A3B-8D62-EC0F50C0633A}" destId="{C197FE5C-2307-4D6B-BFD9-2D7D19503300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5E340-DB6B-4000-A040-3C7BF740A508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EB045E8-C8AD-4182-9B53-1F8224AF55DB}">
      <dgm:prSet phldrT="[besedil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Ponovne meritve</a:t>
          </a:r>
          <a:endParaRPr lang="sl-SI" sz="1600" dirty="0">
            <a:solidFill>
              <a:schemeClr val="accent1">
                <a:lumMod val="75000"/>
              </a:schemeClr>
            </a:solidFill>
          </a:endParaRPr>
        </a:p>
      </dgm:t>
    </dgm:pt>
    <dgm:pt modelId="{92D70361-A77D-4BE3-AFF8-CFEF52EC962D}" type="parTrans" cxnId="{9026AB64-347B-49B2-9C11-D884BC60799C}">
      <dgm:prSet/>
      <dgm:spPr/>
      <dgm:t>
        <a:bodyPr/>
        <a:lstStyle/>
        <a:p>
          <a:endParaRPr lang="sl-SI"/>
        </a:p>
      </dgm:t>
    </dgm:pt>
    <dgm:pt modelId="{94263B12-024F-4845-B06B-0D8A9750E69B}" type="sibTrans" cxnId="{9026AB64-347B-49B2-9C11-D884BC60799C}">
      <dgm:prSet/>
      <dgm:spPr/>
      <dgm:t>
        <a:bodyPr/>
        <a:lstStyle/>
        <a:p>
          <a:endParaRPr lang="sl-SI"/>
        </a:p>
      </dgm:t>
    </dgm:pt>
    <dgm:pt modelId="{DCC47FB7-C181-49EB-AB1D-E2372E01D70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Merjenje časov teka s štoparico.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Merjenje globine predklona.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000" dirty="0" smtClean="0"/>
        </a:p>
      </dgm:t>
    </dgm:pt>
    <dgm:pt modelId="{DCCF14E2-6748-429D-B0F5-0E8551271043}" type="parTrans" cxnId="{FA440737-978D-44CA-A759-5B64CD74306F}">
      <dgm:prSet/>
      <dgm:spPr/>
      <dgm:t>
        <a:bodyPr/>
        <a:lstStyle/>
        <a:p>
          <a:endParaRPr lang="sl-SI"/>
        </a:p>
      </dgm:t>
    </dgm:pt>
    <dgm:pt modelId="{CB6AEE89-4718-4D75-BE84-D6782695CDDC}" type="sibTrans" cxnId="{FA440737-978D-44CA-A759-5B64CD74306F}">
      <dgm:prSet/>
      <dgm:spPr/>
      <dgm:t>
        <a:bodyPr/>
        <a:lstStyle/>
        <a:p>
          <a:endParaRPr lang="sl-SI"/>
        </a:p>
      </dgm:t>
    </dgm:pt>
    <dgm:pt modelId="{D4C91420-6FE2-4E51-80E2-99C835E35556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>
              <a:solidFill>
                <a:srgbClr val="9C4504"/>
              </a:solidFill>
            </a:rPr>
            <a:t>Računanje povprečne hitrosti. Računanje povprečne vrednosti globine predklona.</a:t>
          </a:r>
          <a:endParaRPr lang="sl-SI" dirty="0" smtClean="0"/>
        </a:p>
      </dgm:t>
    </dgm:pt>
    <dgm:pt modelId="{F23C5E1F-F519-4A49-99D7-A810EB27D09E}" type="parTrans" cxnId="{AA0FB361-BBA5-4DB0-B4A5-4CA9BEF0047D}">
      <dgm:prSet/>
      <dgm:spPr/>
      <dgm:t>
        <a:bodyPr/>
        <a:lstStyle/>
        <a:p>
          <a:endParaRPr lang="sl-SI"/>
        </a:p>
      </dgm:t>
    </dgm:pt>
    <dgm:pt modelId="{C6D44618-E2F2-4306-8AA3-8BB3E4FCD6C7}" type="sibTrans" cxnId="{AA0FB361-BBA5-4DB0-B4A5-4CA9BEF0047D}">
      <dgm:prSet/>
      <dgm:spPr/>
      <dgm:t>
        <a:bodyPr/>
        <a:lstStyle/>
        <a:p>
          <a:endParaRPr lang="sl-SI"/>
        </a:p>
      </dgm:t>
    </dgm:pt>
    <dgm:pt modelId="{5089F0ED-D81F-4AE8-9997-C97BFD41A3E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sz="1300" dirty="0" smtClean="0">
              <a:solidFill>
                <a:schemeClr val="accent1">
                  <a:lumMod val="50000"/>
                </a:schemeClr>
              </a:solidFill>
            </a:rPr>
            <a:t>Načrtno uvajanje dodatnega števila vaj pri ogrevanju (dva meseca)</a:t>
          </a:r>
        </a:p>
      </dgm:t>
    </dgm:pt>
    <dgm:pt modelId="{155C94B3-6B1C-40D9-A515-23D1BF3CD274}" type="parTrans" cxnId="{AFF240CD-ACB7-4782-8C4E-06929930C49E}">
      <dgm:prSet/>
      <dgm:spPr/>
      <dgm:t>
        <a:bodyPr/>
        <a:lstStyle/>
        <a:p>
          <a:endParaRPr lang="sl-SI"/>
        </a:p>
      </dgm:t>
    </dgm:pt>
    <dgm:pt modelId="{0DBDB95E-D3B3-4808-8896-1583B0CD9681}" type="sibTrans" cxnId="{AFF240CD-ACB7-4782-8C4E-06929930C49E}">
      <dgm:prSet/>
      <dgm:spPr/>
      <dgm:t>
        <a:bodyPr/>
        <a:lstStyle/>
        <a:p>
          <a:endParaRPr lang="sl-SI"/>
        </a:p>
      </dgm:t>
    </dgm:pt>
    <dgm:pt modelId="{723E74F7-1D4A-4E12-8544-928533564D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Ponovni</a:t>
          </a:r>
          <a:r>
            <a:rPr lang="sl-SI" sz="1600" dirty="0" smtClean="0"/>
            <a:t> </a:t>
          </a:r>
          <a:r>
            <a:rPr lang="sl-SI" sz="1600" dirty="0" smtClean="0">
              <a:solidFill>
                <a:schemeClr val="accent1">
                  <a:lumMod val="75000"/>
                </a:schemeClr>
              </a:solidFill>
            </a:rPr>
            <a:t>izračuni</a:t>
          </a:r>
          <a:r>
            <a:rPr lang="sl-SI" sz="1600" dirty="0" smtClean="0"/>
            <a:t> </a:t>
          </a:r>
        </a:p>
      </dgm:t>
    </dgm:pt>
    <dgm:pt modelId="{F3454613-8682-4EC1-9A41-CCAFBE858DD1}" type="parTrans" cxnId="{8BFE821F-AE9C-45FE-8601-2C32EF911EBA}">
      <dgm:prSet/>
      <dgm:spPr/>
      <dgm:t>
        <a:bodyPr/>
        <a:lstStyle/>
        <a:p>
          <a:endParaRPr lang="sl-SI"/>
        </a:p>
      </dgm:t>
    </dgm:pt>
    <dgm:pt modelId="{941D14BE-C689-4B50-B87A-301D3DD24739}" type="sibTrans" cxnId="{8BFE821F-AE9C-45FE-8601-2C32EF911EBA}">
      <dgm:prSet/>
      <dgm:spPr/>
      <dgm:t>
        <a:bodyPr/>
        <a:lstStyle/>
        <a:p>
          <a:endParaRPr lang="sl-SI"/>
        </a:p>
      </dgm:t>
    </dgm:pt>
    <dgm:pt modelId="{AED85E8B-425F-446D-939C-35D4BBDB11B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sl-SI" dirty="0" smtClean="0">
              <a:solidFill>
                <a:srgbClr val="9C4504"/>
              </a:solidFill>
            </a:rPr>
            <a:t>Primerjava meritev in povzetki</a:t>
          </a:r>
        </a:p>
      </dgm:t>
    </dgm:pt>
    <dgm:pt modelId="{0A888820-9109-4903-8E55-C08AFA967C80}" type="parTrans" cxnId="{6D7509F9-688C-4BBF-B671-08E8B9B2AB4D}">
      <dgm:prSet/>
      <dgm:spPr/>
      <dgm:t>
        <a:bodyPr/>
        <a:lstStyle/>
        <a:p>
          <a:endParaRPr lang="sl-SI"/>
        </a:p>
      </dgm:t>
    </dgm:pt>
    <dgm:pt modelId="{D840DCCD-0B38-4721-9A61-D13176B832A0}" type="sibTrans" cxnId="{6D7509F9-688C-4BBF-B671-08E8B9B2AB4D}">
      <dgm:prSet/>
      <dgm:spPr/>
      <dgm:t>
        <a:bodyPr/>
        <a:lstStyle/>
        <a:p>
          <a:endParaRPr lang="sl-SI"/>
        </a:p>
      </dgm:t>
    </dgm:pt>
    <dgm:pt modelId="{47628138-3474-4A3B-8D62-EC0F50C0633A}" type="pres">
      <dgm:prSet presAssocID="{A665E340-DB6B-4000-A040-3C7BF740A50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934C121E-CE63-4401-A4C7-14435B9F8ACF}" type="pres">
      <dgm:prSet presAssocID="{DCC47FB7-C181-49EB-AB1D-E2372E01D70D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F63A3EA-F4FC-492D-A516-484D3CE3291A}" type="pres">
      <dgm:prSet presAssocID="{CB6AEE89-4718-4D75-BE84-D6782695CDDC}" presName="sibTrans" presStyleLbl="sibTrans2D1" presStyleIdx="0" presStyleCnt="5" custScaleX="160055"/>
      <dgm:spPr/>
      <dgm:t>
        <a:bodyPr/>
        <a:lstStyle/>
        <a:p>
          <a:endParaRPr lang="sl-SI"/>
        </a:p>
      </dgm:t>
    </dgm:pt>
    <dgm:pt modelId="{3CADF608-01B5-4CCC-80A5-11D5037A8D5E}" type="pres">
      <dgm:prSet presAssocID="{D4C91420-6FE2-4E51-80E2-99C835E35556}" presName="middleNode" presStyleCnt="0"/>
      <dgm:spPr/>
    </dgm:pt>
    <dgm:pt modelId="{902CCE08-C44D-4C19-8F2B-573773EFCD7D}" type="pres">
      <dgm:prSet presAssocID="{D4C91420-6FE2-4E51-80E2-99C835E35556}" presName="padding" presStyleLbl="node1" presStyleIdx="0" presStyleCnt="6"/>
      <dgm:spPr/>
    </dgm:pt>
    <dgm:pt modelId="{6EDB7BCF-55EA-43EB-8E41-ADA9C9EB70B7}" type="pres">
      <dgm:prSet presAssocID="{D4C91420-6FE2-4E51-80E2-99C835E35556}" presName="shape" presStyleLbl="node1" presStyleIdx="1" presStyleCnt="6" custScaleX="144473" custScaleY="1410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7D44A03-A307-480E-B49D-718A987D9B9D}" type="pres">
      <dgm:prSet presAssocID="{C6D44618-E2F2-4306-8AA3-8BB3E4FCD6C7}" presName="sibTrans" presStyleLbl="sibTrans2D1" presStyleIdx="1" presStyleCnt="5" custScaleX="403247"/>
      <dgm:spPr/>
      <dgm:t>
        <a:bodyPr/>
        <a:lstStyle/>
        <a:p>
          <a:endParaRPr lang="sl-SI"/>
        </a:p>
      </dgm:t>
    </dgm:pt>
    <dgm:pt modelId="{9AD1D1B2-91B4-4A1E-B605-DEC83C79AB06}" type="pres">
      <dgm:prSet presAssocID="{5089F0ED-D81F-4AE8-9997-C97BFD41A3EE}" presName="middleNode" presStyleCnt="0"/>
      <dgm:spPr/>
    </dgm:pt>
    <dgm:pt modelId="{639DA21C-8DD6-434E-AA71-D68D6AB46C6E}" type="pres">
      <dgm:prSet presAssocID="{5089F0ED-D81F-4AE8-9997-C97BFD41A3EE}" presName="padding" presStyleLbl="node1" presStyleIdx="1" presStyleCnt="6"/>
      <dgm:spPr/>
    </dgm:pt>
    <dgm:pt modelId="{819EDBE1-0738-4476-9694-5BA00EE7B9F8}" type="pres">
      <dgm:prSet presAssocID="{5089F0ED-D81F-4AE8-9997-C97BFD41A3EE}" presName="shape" presStyleLbl="node1" presStyleIdx="2" presStyleCnt="6" custScaleX="142443" custScaleY="150301" custLinFactY="-100000" custLinFactNeighborX="-21914" custLinFactNeighborY="-10032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9EE3664-1454-434F-BBE1-C74131EB3F23}" type="pres">
      <dgm:prSet presAssocID="{0DBDB95E-D3B3-4808-8896-1583B0CD9681}" presName="sibTrans" presStyleLbl="sibTrans2D1" presStyleIdx="2" presStyleCnt="5" custScaleX="295302"/>
      <dgm:spPr/>
      <dgm:t>
        <a:bodyPr/>
        <a:lstStyle/>
        <a:p>
          <a:endParaRPr lang="sl-SI"/>
        </a:p>
      </dgm:t>
    </dgm:pt>
    <dgm:pt modelId="{908C007F-4AC3-4499-ACB9-90C40D5D82C1}" type="pres">
      <dgm:prSet presAssocID="{9EB045E8-C8AD-4182-9B53-1F8224AF55DB}" presName="middleNode" presStyleCnt="0"/>
      <dgm:spPr/>
    </dgm:pt>
    <dgm:pt modelId="{486F4C61-1432-4FB1-98B2-314B3CA3F64E}" type="pres">
      <dgm:prSet presAssocID="{9EB045E8-C8AD-4182-9B53-1F8224AF55DB}" presName="padding" presStyleLbl="node1" presStyleIdx="2" presStyleCnt="6"/>
      <dgm:spPr/>
    </dgm:pt>
    <dgm:pt modelId="{368AAF68-A39B-4B55-A945-E464436AD32F}" type="pres">
      <dgm:prSet presAssocID="{9EB045E8-C8AD-4182-9B53-1F8224AF55DB}" presName="shape" presStyleLbl="node1" presStyleIdx="3" presStyleCnt="6" custScaleX="152651" custScaleY="153333" custLinFactX="100000" custLinFactNeighborX="149611" custLinFactNeighborY="-1095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86B322-5281-4A1A-98E2-F86DC6CC2E96}" type="pres">
      <dgm:prSet presAssocID="{94263B12-024F-4845-B06B-0D8A9750E69B}" presName="sibTrans" presStyleLbl="sibTrans2D1" presStyleIdx="3" presStyleCnt="5" custScaleX="554366"/>
      <dgm:spPr/>
      <dgm:t>
        <a:bodyPr/>
        <a:lstStyle/>
        <a:p>
          <a:endParaRPr lang="sl-SI"/>
        </a:p>
      </dgm:t>
    </dgm:pt>
    <dgm:pt modelId="{8CC131AC-4266-4F0D-A38D-1B718A8B41CB}" type="pres">
      <dgm:prSet presAssocID="{723E74F7-1D4A-4E12-8544-928533564DBF}" presName="middleNode" presStyleCnt="0"/>
      <dgm:spPr/>
    </dgm:pt>
    <dgm:pt modelId="{FB8B8B3C-BA7D-4591-B81A-FCC661EEA4C8}" type="pres">
      <dgm:prSet presAssocID="{723E74F7-1D4A-4E12-8544-928533564DBF}" presName="padding" presStyleLbl="node1" presStyleIdx="3" presStyleCnt="6"/>
      <dgm:spPr/>
    </dgm:pt>
    <dgm:pt modelId="{5D94B2B7-8748-4382-8D25-A9B8EED0F944}" type="pres">
      <dgm:prSet presAssocID="{723E74F7-1D4A-4E12-8544-928533564DBF}" presName="shape" presStyleLbl="node1" presStyleIdx="4" presStyleCnt="6" custScaleX="139185" custScaleY="145919" custLinFactX="-100000" custLinFactY="100000" custLinFactNeighborX="-160751" custLinFactNeighborY="1061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71C2DD4-15DB-43CF-8504-9BF43C505A60}" type="pres">
      <dgm:prSet presAssocID="{941D14BE-C689-4B50-B87A-301D3DD24739}" presName="sibTrans" presStyleLbl="sibTrans2D1" presStyleIdx="4" presStyleCnt="5" custScaleX="334051"/>
      <dgm:spPr/>
      <dgm:t>
        <a:bodyPr/>
        <a:lstStyle/>
        <a:p>
          <a:endParaRPr lang="sl-SI"/>
        </a:p>
      </dgm:t>
    </dgm:pt>
    <dgm:pt modelId="{C197FE5C-2307-4D6B-BFD9-2D7D19503300}" type="pres">
      <dgm:prSet presAssocID="{AED85E8B-425F-446D-939C-35D4BBDB11BD}" presName="lastNode" presStyleLbl="node1" presStyleIdx="5" presStyleCnt="6" custLinFactNeighborX="-2246" custLinFactNeighborY="2213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0EAB679-A06D-4E51-9647-75EED1B7CD7E}" type="presOf" srcId="{5089F0ED-D81F-4AE8-9997-C97BFD41A3EE}" destId="{819EDBE1-0738-4476-9694-5BA00EE7B9F8}" srcOrd="0" destOrd="0" presId="urn:microsoft.com/office/officeart/2005/8/layout/bProcess2"/>
    <dgm:cxn modelId="{9026AB64-347B-49B2-9C11-D884BC60799C}" srcId="{A665E340-DB6B-4000-A040-3C7BF740A508}" destId="{9EB045E8-C8AD-4182-9B53-1F8224AF55DB}" srcOrd="3" destOrd="0" parTransId="{92D70361-A77D-4BE3-AFF8-CFEF52EC962D}" sibTransId="{94263B12-024F-4845-B06B-0D8A9750E69B}"/>
    <dgm:cxn modelId="{AFF240CD-ACB7-4782-8C4E-06929930C49E}" srcId="{A665E340-DB6B-4000-A040-3C7BF740A508}" destId="{5089F0ED-D81F-4AE8-9997-C97BFD41A3EE}" srcOrd="2" destOrd="0" parTransId="{155C94B3-6B1C-40D9-A515-23D1BF3CD274}" sibTransId="{0DBDB95E-D3B3-4808-8896-1583B0CD9681}"/>
    <dgm:cxn modelId="{6D7509F9-688C-4BBF-B671-08E8B9B2AB4D}" srcId="{A665E340-DB6B-4000-A040-3C7BF740A508}" destId="{AED85E8B-425F-446D-939C-35D4BBDB11BD}" srcOrd="5" destOrd="0" parTransId="{0A888820-9109-4903-8E55-C08AFA967C80}" sibTransId="{D840DCCD-0B38-4721-9A61-D13176B832A0}"/>
    <dgm:cxn modelId="{8BFE821F-AE9C-45FE-8601-2C32EF911EBA}" srcId="{A665E340-DB6B-4000-A040-3C7BF740A508}" destId="{723E74F7-1D4A-4E12-8544-928533564DBF}" srcOrd="4" destOrd="0" parTransId="{F3454613-8682-4EC1-9A41-CCAFBE858DD1}" sibTransId="{941D14BE-C689-4B50-B87A-301D3DD24739}"/>
    <dgm:cxn modelId="{124C6935-011A-4AEE-9737-4B803A45147E}" type="presOf" srcId="{94263B12-024F-4845-B06B-0D8A9750E69B}" destId="{A186B322-5281-4A1A-98E2-F86DC6CC2E96}" srcOrd="0" destOrd="0" presId="urn:microsoft.com/office/officeart/2005/8/layout/bProcess2"/>
    <dgm:cxn modelId="{F66400DF-15A8-45CE-B02E-6E691E353A1D}" type="presOf" srcId="{723E74F7-1D4A-4E12-8544-928533564DBF}" destId="{5D94B2B7-8748-4382-8D25-A9B8EED0F944}" srcOrd="0" destOrd="0" presId="urn:microsoft.com/office/officeart/2005/8/layout/bProcess2"/>
    <dgm:cxn modelId="{4EB67116-A2D2-4952-AF11-985EF4B4477D}" type="presOf" srcId="{AED85E8B-425F-446D-939C-35D4BBDB11BD}" destId="{C197FE5C-2307-4D6B-BFD9-2D7D19503300}" srcOrd="0" destOrd="0" presId="urn:microsoft.com/office/officeart/2005/8/layout/bProcess2"/>
    <dgm:cxn modelId="{FA440737-978D-44CA-A759-5B64CD74306F}" srcId="{A665E340-DB6B-4000-A040-3C7BF740A508}" destId="{DCC47FB7-C181-49EB-AB1D-E2372E01D70D}" srcOrd="0" destOrd="0" parTransId="{DCCF14E2-6748-429D-B0F5-0E8551271043}" sibTransId="{CB6AEE89-4718-4D75-BE84-D6782695CDDC}"/>
    <dgm:cxn modelId="{EE10F696-A9CF-4750-94C3-FE84EB429149}" type="presOf" srcId="{0DBDB95E-D3B3-4808-8896-1583B0CD9681}" destId="{59EE3664-1454-434F-BBE1-C74131EB3F23}" srcOrd="0" destOrd="0" presId="urn:microsoft.com/office/officeart/2005/8/layout/bProcess2"/>
    <dgm:cxn modelId="{60C23DF9-B0E5-45FA-B48D-4F958B94EC8B}" type="presOf" srcId="{9EB045E8-C8AD-4182-9B53-1F8224AF55DB}" destId="{368AAF68-A39B-4B55-A945-E464436AD32F}" srcOrd="0" destOrd="0" presId="urn:microsoft.com/office/officeart/2005/8/layout/bProcess2"/>
    <dgm:cxn modelId="{7CB3407C-BBD2-48B2-BFF2-5B03F6C569F8}" type="presOf" srcId="{941D14BE-C689-4B50-B87A-301D3DD24739}" destId="{571C2DD4-15DB-43CF-8504-9BF43C505A60}" srcOrd="0" destOrd="0" presId="urn:microsoft.com/office/officeart/2005/8/layout/bProcess2"/>
    <dgm:cxn modelId="{2F3A8AFC-2657-4A7B-98F7-432262CF7958}" type="presOf" srcId="{A665E340-DB6B-4000-A040-3C7BF740A508}" destId="{47628138-3474-4A3B-8D62-EC0F50C0633A}" srcOrd="0" destOrd="0" presId="urn:microsoft.com/office/officeart/2005/8/layout/bProcess2"/>
    <dgm:cxn modelId="{6EABB701-3463-482B-9D96-2A45EC3BBB3A}" type="presOf" srcId="{CB6AEE89-4718-4D75-BE84-D6782695CDDC}" destId="{3F63A3EA-F4FC-492D-A516-484D3CE3291A}" srcOrd="0" destOrd="0" presId="urn:microsoft.com/office/officeart/2005/8/layout/bProcess2"/>
    <dgm:cxn modelId="{71FC6AA9-EF07-4E13-B1E5-796138EF6F1E}" type="presOf" srcId="{C6D44618-E2F2-4306-8AA3-8BB3E4FCD6C7}" destId="{D7D44A03-A307-480E-B49D-718A987D9B9D}" srcOrd="0" destOrd="0" presId="urn:microsoft.com/office/officeart/2005/8/layout/bProcess2"/>
    <dgm:cxn modelId="{9267857F-C277-4F8C-9E6E-5491A5D75C92}" type="presOf" srcId="{D4C91420-6FE2-4E51-80E2-99C835E35556}" destId="{6EDB7BCF-55EA-43EB-8E41-ADA9C9EB70B7}" srcOrd="0" destOrd="0" presId="urn:microsoft.com/office/officeart/2005/8/layout/bProcess2"/>
    <dgm:cxn modelId="{3683FA38-20E7-4ABE-9675-03128C1A4E88}" type="presOf" srcId="{DCC47FB7-C181-49EB-AB1D-E2372E01D70D}" destId="{934C121E-CE63-4401-A4C7-14435B9F8ACF}" srcOrd="0" destOrd="0" presId="urn:microsoft.com/office/officeart/2005/8/layout/bProcess2"/>
    <dgm:cxn modelId="{AA0FB361-BBA5-4DB0-B4A5-4CA9BEF0047D}" srcId="{A665E340-DB6B-4000-A040-3C7BF740A508}" destId="{D4C91420-6FE2-4E51-80E2-99C835E35556}" srcOrd="1" destOrd="0" parTransId="{F23C5E1F-F519-4A49-99D7-A810EB27D09E}" sibTransId="{C6D44618-E2F2-4306-8AA3-8BB3E4FCD6C7}"/>
    <dgm:cxn modelId="{738B428F-BEC8-4E60-82A8-48CE7EB74904}" type="presParOf" srcId="{47628138-3474-4A3B-8D62-EC0F50C0633A}" destId="{934C121E-CE63-4401-A4C7-14435B9F8ACF}" srcOrd="0" destOrd="0" presId="urn:microsoft.com/office/officeart/2005/8/layout/bProcess2"/>
    <dgm:cxn modelId="{6DAE24BD-239D-45D0-A9E5-6C89D25877C1}" type="presParOf" srcId="{47628138-3474-4A3B-8D62-EC0F50C0633A}" destId="{3F63A3EA-F4FC-492D-A516-484D3CE3291A}" srcOrd="1" destOrd="0" presId="urn:microsoft.com/office/officeart/2005/8/layout/bProcess2"/>
    <dgm:cxn modelId="{6F29E32C-65A1-42B6-AA7F-AAAC6E130C16}" type="presParOf" srcId="{47628138-3474-4A3B-8D62-EC0F50C0633A}" destId="{3CADF608-01B5-4CCC-80A5-11D5037A8D5E}" srcOrd="2" destOrd="0" presId="urn:microsoft.com/office/officeart/2005/8/layout/bProcess2"/>
    <dgm:cxn modelId="{3CE5DCE4-9C0A-4EB0-8A5C-E6EE68BDA0F0}" type="presParOf" srcId="{3CADF608-01B5-4CCC-80A5-11D5037A8D5E}" destId="{902CCE08-C44D-4C19-8F2B-573773EFCD7D}" srcOrd="0" destOrd="0" presId="urn:microsoft.com/office/officeart/2005/8/layout/bProcess2"/>
    <dgm:cxn modelId="{E08AF4E3-04A2-4FB1-86FF-49BE729E4D63}" type="presParOf" srcId="{3CADF608-01B5-4CCC-80A5-11D5037A8D5E}" destId="{6EDB7BCF-55EA-43EB-8E41-ADA9C9EB70B7}" srcOrd="1" destOrd="0" presId="urn:microsoft.com/office/officeart/2005/8/layout/bProcess2"/>
    <dgm:cxn modelId="{045B0DB4-7AC7-4741-BD16-922ECC7E3B38}" type="presParOf" srcId="{47628138-3474-4A3B-8D62-EC0F50C0633A}" destId="{D7D44A03-A307-480E-B49D-718A987D9B9D}" srcOrd="3" destOrd="0" presId="urn:microsoft.com/office/officeart/2005/8/layout/bProcess2"/>
    <dgm:cxn modelId="{3373E8C5-0497-4535-91A3-F5A3A3E52400}" type="presParOf" srcId="{47628138-3474-4A3B-8D62-EC0F50C0633A}" destId="{9AD1D1B2-91B4-4A1E-B605-DEC83C79AB06}" srcOrd="4" destOrd="0" presId="urn:microsoft.com/office/officeart/2005/8/layout/bProcess2"/>
    <dgm:cxn modelId="{A5D43301-CE9A-4628-B262-F9BCE99FBBC0}" type="presParOf" srcId="{9AD1D1B2-91B4-4A1E-B605-DEC83C79AB06}" destId="{639DA21C-8DD6-434E-AA71-D68D6AB46C6E}" srcOrd="0" destOrd="0" presId="urn:microsoft.com/office/officeart/2005/8/layout/bProcess2"/>
    <dgm:cxn modelId="{D4B8615D-2B7F-475E-BAB9-1BED1DFCEA01}" type="presParOf" srcId="{9AD1D1B2-91B4-4A1E-B605-DEC83C79AB06}" destId="{819EDBE1-0738-4476-9694-5BA00EE7B9F8}" srcOrd="1" destOrd="0" presId="urn:microsoft.com/office/officeart/2005/8/layout/bProcess2"/>
    <dgm:cxn modelId="{95BB7DE8-0479-4195-A52F-B2BF8DDEF9FD}" type="presParOf" srcId="{47628138-3474-4A3B-8D62-EC0F50C0633A}" destId="{59EE3664-1454-434F-BBE1-C74131EB3F23}" srcOrd="5" destOrd="0" presId="urn:microsoft.com/office/officeart/2005/8/layout/bProcess2"/>
    <dgm:cxn modelId="{4F842BE7-9622-439B-BAC4-52E5B851691F}" type="presParOf" srcId="{47628138-3474-4A3B-8D62-EC0F50C0633A}" destId="{908C007F-4AC3-4499-ACB9-90C40D5D82C1}" srcOrd="6" destOrd="0" presId="urn:microsoft.com/office/officeart/2005/8/layout/bProcess2"/>
    <dgm:cxn modelId="{A34CF17E-739D-49C3-9409-28184BBBC9D6}" type="presParOf" srcId="{908C007F-4AC3-4499-ACB9-90C40D5D82C1}" destId="{486F4C61-1432-4FB1-98B2-314B3CA3F64E}" srcOrd="0" destOrd="0" presId="urn:microsoft.com/office/officeart/2005/8/layout/bProcess2"/>
    <dgm:cxn modelId="{E2136433-5038-4D9B-AD2B-40BDF79C1104}" type="presParOf" srcId="{908C007F-4AC3-4499-ACB9-90C40D5D82C1}" destId="{368AAF68-A39B-4B55-A945-E464436AD32F}" srcOrd="1" destOrd="0" presId="urn:microsoft.com/office/officeart/2005/8/layout/bProcess2"/>
    <dgm:cxn modelId="{E40DC216-5379-47F8-885B-16F3288CE3BC}" type="presParOf" srcId="{47628138-3474-4A3B-8D62-EC0F50C0633A}" destId="{A186B322-5281-4A1A-98E2-F86DC6CC2E96}" srcOrd="7" destOrd="0" presId="urn:microsoft.com/office/officeart/2005/8/layout/bProcess2"/>
    <dgm:cxn modelId="{A72F6E83-43EB-434B-A448-3B95EEAEF7FB}" type="presParOf" srcId="{47628138-3474-4A3B-8D62-EC0F50C0633A}" destId="{8CC131AC-4266-4F0D-A38D-1B718A8B41CB}" srcOrd="8" destOrd="0" presId="urn:microsoft.com/office/officeart/2005/8/layout/bProcess2"/>
    <dgm:cxn modelId="{A194A7C6-F161-4BB3-A5F6-347D2D7CD651}" type="presParOf" srcId="{8CC131AC-4266-4F0D-A38D-1B718A8B41CB}" destId="{FB8B8B3C-BA7D-4591-B81A-FCC661EEA4C8}" srcOrd="0" destOrd="0" presId="urn:microsoft.com/office/officeart/2005/8/layout/bProcess2"/>
    <dgm:cxn modelId="{BE2D6079-0B39-48E6-8AE2-19FAE9B644B8}" type="presParOf" srcId="{8CC131AC-4266-4F0D-A38D-1B718A8B41CB}" destId="{5D94B2B7-8748-4382-8D25-A9B8EED0F944}" srcOrd="1" destOrd="0" presId="urn:microsoft.com/office/officeart/2005/8/layout/bProcess2"/>
    <dgm:cxn modelId="{AC044CC4-5BED-4EA6-9B5D-90340846B804}" type="presParOf" srcId="{47628138-3474-4A3B-8D62-EC0F50C0633A}" destId="{571C2DD4-15DB-43CF-8504-9BF43C505A60}" srcOrd="9" destOrd="0" presId="urn:microsoft.com/office/officeart/2005/8/layout/bProcess2"/>
    <dgm:cxn modelId="{C602139F-63FD-4E14-A78D-A1AB6EDA0A3F}" type="presParOf" srcId="{47628138-3474-4A3B-8D62-EC0F50C0633A}" destId="{C197FE5C-2307-4D6B-BFD9-2D7D19503300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5E340-DB6B-4000-A040-3C7BF740A508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CC47FB7-C181-49EB-AB1D-E2372E01D70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dirty="0" smtClean="0">
              <a:solidFill>
                <a:schemeClr val="accent1">
                  <a:lumMod val="75000"/>
                </a:schemeClr>
              </a:solidFill>
            </a:rPr>
            <a:t>Merjenje časov teka po stopnicah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dirty="0" smtClean="0">
              <a:solidFill>
                <a:schemeClr val="accent1">
                  <a:lumMod val="75000"/>
                </a:schemeClr>
              </a:solidFill>
            </a:rPr>
            <a:t>Merjenje časov  plezanja po žrdi</a:t>
          </a:r>
        </a:p>
      </dgm:t>
    </dgm:pt>
    <dgm:pt modelId="{DCCF14E2-6748-429D-B0F5-0E8551271043}" type="parTrans" cxnId="{FA440737-978D-44CA-A759-5B64CD74306F}">
      <dgm:prSet/>
      <dgm:spPr/>
      <dgm:t>
        <a:bodyPr/>
        <a:lstStyle/>
        <a:p>
          <a:endParaRPr lang="sl-SI"/>
        </a:p>
      </dgm:t>
    </dgm:pt>
    <dgm:pt modelId="{CB6AEE89-4718-4D75-BE84-D6782695CDDC}" type="sibTrans" cxnId="{FA440737-978D-44CA-A759-5B64CD74306F}">
      <dgm:prSet/>
      <dgm:spPr/>
      <dgm:t>
        <a:bodyPr/>
        <a:lstStyle/>
        <a:p>
          <a:endParaRPr lang="sl-SI"/>
        </a:p>
      </dgm:t>
    </dgm:pt>
    <dgm:pt modelId="{D4C91420-6FE2-4E51-80E2-99C835E3555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3200" dirty="0" smtClean="0">
              <a:solidFill>
                <a:schemeClr val="accent1">
                  <a:lumMod val="75000"/>
                </a:schemeClr>
              </a:solidFill>
            </a:rPr>
            <a:t>Računanje  moči</a:t>
          </a:r>
        </a:p>
      </dgm:t>
    </dgm:pt>
    <dgm:pt modelId="{F23C5E1F-F519-4A49-99D7-A810EB27D09E}" type="parTrans" cxnId="{AA0FB361-BBA5-4DB0-B4A5-4CA9BEF0047D}">
      <dgm:prSet/>
      <dgm:spPr/>
      <dgm:t>
        <a:bodyPr/>
        <a:lstStyle/>
        <a:p>
          <a:endParaRPr lang="sl-SI"/>
        </a:p>
      </dgm:t>
    </dgm:pt>
    <dgm:pt modelId="{C6D44618-E2F2-4306-8AA3-8BB3E4FCD6C7}" type="sibTrans" cxnId="{AA0FB361-BBA5-4DB0-B4A5-4CA9BEF0047D}">
      <dgm:prSet/>
      <dgm:spPr/>
      <dgm:t>
        <a:bodyPr/>
        <a:lstStyle/>
        <a:p>
          <a:endParaRPr lang="sl-SI"/>
        </a:p>
      </dgm:t>
    </dgm:pt>
    <dgm:pt modelId="{47628138-3474-4A3B-8D62-EC0F50C0633A}" type="pres">
      <dgm:prSet presAssocID="{A665E340-DB6B-4000-A040-3C7BF740A50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934C121E-CE63-4401-A4C7-14435B9F8ACF}" type="pres">
      <dgm:prSet presAssocID="{DCC47FB7-C181-49EB-AB1D-E2372E01D70D}" presName="firs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F63A3EA-F4FC-492D-A516-484D3CE3291A}" type="pres">
      <dgm:prSet presAssocID="{CB6AEE89-4718-4D75-BE84-D6782695CDDC}" presName="sibTrans" presStyleLbl="sibTrans2D1" presStyleIdx="0" presStyleCnt="1"/>
      <dgm:spPr/>
      <dgm:t>
        <a:bodyPr/>
        <a:lstStyle/>
        <a:p>
          <a:endParaRPr lang="sl-SI"/>
        </a:p>
      </dgm:t>
    </dgm:pt>
    <dgm:pt modelId="{C79E9B7F-6337-44EB-93D8-AB8179DD2A6B}" type="pres">
      <dgm:prSet presAssocID="{D4C91420-6FE2-4E51-80E2-99C835E35556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A0FB361-BBA5-4DB0-B4A5-4CA9BEF0047D}" srcId="{A665E340-DB6B-4000-A040-3C7BF740A508}" destId="{D4C91420-6FE2-4E51-80E2-99C835E35556}" srcOrd="1" destOrd="0" parTransId="{F23C5E1F-F519-4A49-99D7-A810EB27D09E}" sibTransId="{C6D44618-E2F2-4306-8AA3-8BB3E4FCD6C7}"/>
    <dgm:cxn modelId="{F7119088-28C3-49E4-BDF2-7A74E3B97779}" type="presOf" srcId="{D4C91420-6FE2-4E51-80E2-99C835E35556}" destId="{C79E9B7F-6337-44EB-93D8-AB8179DD2A6B}" srcOrd="0" destOrd="0" presId="urn:microsoft.com/office/officeart/2005/8/layout/bProcess2"/>
    <dgm:cxn modelId="{FA440737-978D-44CA-A759-5B64CD74306F}" srcId="{A665E340-DB6B-4000-A040-3C7BF740A508}" destId="{DCC47FB7-C181-49EB-AB1D-E2372E01D70D}" srcOrd="0" destOrd="0" parTransId="{DCCF14E2-6748-429D-B0F5-0E8551271043}" sibTransId="{CB6AEE89-4718-4D75-BE84-D6782695CDDC}"/>
    <dgm:cxn modelId="{3A60E1AB-898A-47D8-947F-F1FB6211C545}" type="presOf" srcId="{CB6AEE89-4718-4D75-BE84-D6782695CDDC}" destId="{3F63A3EA-F4FC-492D-A516-484D3CE3291A}" srcOrd="0" destOrd="0" presId="urn:microsoft.com/office/officeart/2005/8/layout/bProcess2"/>
    <dgm:cxn modelId="{3C6D7884-1BC5-4AC6-AA0A-2D3F542DB73C}" type="presOf" srcId="{DCC47FB7-C181-49EB-AB1D-E2372E01D70D}" destId="{934C121E-CE63-4401-A4C7-14435B9F8ACF}" srcOrd="0" destOrd="0" presId="urn:microsoft.com/office/officeart/2005/8/layout/bProcess2"/>
    <dgm:cxn modelId="{A0BCB46E-3D05-4AD6-8373-462BD9F31346}" type="presOf" srcId="{A665E340-DB6B-4000-A040-3C7BF740A508}" destId="{47628138-3474-4A3B-8D62-EC0F50C0633A}" srcOrd="0" destOrd="0" presId="urn:microsoft.com/office/officeart/2005/8/layout/bProcess2"/>
    <dgm:cxn modelId="{2ED41ED1-D5F3-4F26-8BEF-8DFFFFE80FB2}" type="presParOf" srcId="{47628138-3474-4A3B-8D62-EC0F50C0633A}" destId="{934C121E-CE63-4401-A4C7-14435B9F8ACF}" srcOrd="0" destOrd="0" presId="urn:microsoft.com/office/officeart/2005/8/layout/bProcess2"/>
    <dgm:cxn modelId="{9510085F-44B7-4DA4-B2C8-237070261DDF}" type="presParOf" srcId="{47628138-3474-4A3B-8D62-EC0F50C0633A}" destId="{3F63A3EA-F4FC-492D-A516-484D3CE3291A}" srcOrd="1" destOrd="0" presId="urn:microsoft.com/office/officeart/2005/8/layout/bProcess2"/>
    <dgm:cxn modelId="{E30264DC-6E53-406D-AA62-902626766AE8}" type="presParOf" srcId="{47628138-3474-4A3B-8D62-EC0F50C0633A}" destId="{C79E9B7F-6337-44EB-93D8-AB8179DD2A6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C121E-CE63-4401-A4C7-14435B9F8ACF}">
      <dsp:nvSpPr>
        <dsp:cNvPr id="0" name=""/>
        <dsp:cNvSpPr/>
      </dsp:nvSpPr>
      <dsp:spPr>
        <a:xfrm>
          <a:off x="1423" y="481777"/>
          <a:ext cx="1970550" cy="197055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Merjenje časov teka s štoparico.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Merjenje globine predklona.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000" kern="1200" dirty="0" smtClean="0"/>
        </a:p>
      </dsp:txBody>
      <dsp:txXfrm>
        <a:off x="1423" y="481777"/>
        <a:ext cx="1970550" cy="1970550"/>
      </dsp:txXfrm>
    </dsp:sp>
    <dsp:sp modelId="{3F63A3EA-F4FC-492D-A516-484D3CE3291A}">
      <dsp:nvSpPr>
        <dsp:cNvPr id="0" name=""/>
        <dsp:cNvSpPr/>
      </dsp:nvSpPr>
      <dsp:spPr>
        <a:xfrm rot="10800000">
          <a:off x="641852" y="2520279"/>
          <a:ext cx="689692" cy="63444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B7BCF-55EA-43EB-8E41-ADA9C9EB70B7}">
      <dsp:nvSpPr>
        <dsp:cNvPr id="0" name=""/>
        <dsp:cNvSpPr/>
      </dsp:nvSpPr>
      <dsp:spPr>
        <a:xfrm>
          <a:off x="37253" y="3200241"/>
          <a:ext cx="1898891" cy="185411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200" kern="1200" dirty="0" smtClean="0">
              <a:solidFill>
                <a:srgbClr val="9C4504"/>
              </a:solidFill>
            </a:rPr>
            <a:t>Računanje povprečne hitrosti. Računanje povprečne vrednosti globine predklona.</a:t>
          </a:r>
          <a:endParaRPr lang="sl-SI" sz="1200" kern="1200" dirty="0" smtClean="0"/>
        </a:p>
      </dsp:txBody>
      <dsp:txXfrm>
        <a:off x="37253" y="3200241"/>
        <a:ext cx="1898891" cy="1854111"/>
      </dsp:txXfrm>
    </dsp:sp>
    <dsp:sp modelId="{D7D44A03-A307-480E-B49D-718A987D9B9D}">
      <dsp:nvSpPr>
        <dsp:cNvPr id="0" name=""/>
        <dsp:cNvSpPr/>
      </dsp:nvSpPr>
      <dsp:spPr>
        <a:xfrm rot="2732441">
          <a:off x="1984815" y="2010221"/>
          <a:ext cx="689692" cy="159844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EDBE1-0738-4476-9694-5BA00EE7B9F8}">
      <dsp:nvSpPr>
        <dsp:cNvPr id="0" name=""/>
        <dsp:cNvSpPr/>
      </dsp:nvSpPr>
      <dsp:spPr>
        <a:xfrm>
          <a:off x="2736306" y="504054"/>
          <a:ext cx="1872210" cy="197549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Načrtno uvajanje dodatnega števila vaj pri ogrevanju (dva meseca)</a:t>
          </a:r>
        </a:p>
      </dsp:txBody>
      <dsp:txXfrm>
        <a:off x="2736306" y="504054"/>
        <a:ext cx="1872210" cy="1975492"/>
      </dsp:txXfrm>
    </dsp:sp>
    <dsp:sp modelId="{59EE3664-1454-434F-BBE1-C74131EB3F23}">
      <dsp:nvSpPr>
        <dsp:cNvPr id="0" name=""/>
        <dsp:cNvSpPr/>
      </dsp:nvSpPr>
      <dsp:spPr>
        <a:xfrm rot="5192523">
          <a:off x="4927999" y="809813"/>
          <a:ext cx="689692" cy="117055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AAF68-A39B-4B55-A945-E464436AD32F}">
      <dsp:nvSpPr>
        <dsp:cNvPr id="0" name=""/>
        <dsp:cNvSpPr/>
      </dsp:nvSpPr>
      <dsp:spPr>
        <a:xfrm>
          <a:off x="5914500" y="288029"/>
          <a:ext cx="2006379" cy="2015343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Ponovne meritve</a:t>
          </a:r>
          <a:endParaRPr lang="sl-SI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914500" y="288029"/>
        <a:ext cx="2006379" cy="2015343"/>
      </dsp:txXfrm>
    </dsp:sp>
    <dsp:sp modelId="{A186B322-5281-4A1A-98E2-F86DC6CC2E96}">
      <dsp:nvSpPr>
        <dsp:cNvPr id="0" name=""/>
        <dsp:cNvSpPr/>
      </dsp:nvSpPr>
      <dsp:spPr>
        <a:xfrm rot="13818016">
          <a:off x="4830769" y="1643250"/>
          <a:ext cx="689692" cy="219747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4B2B7-8748-4382-8D25-A9B8EED0F944}">
      <dsp:nvSpPr>
        <dsp:cNvPr id="0" name=""/>
        <dsp:cNvSpPr/>
      </dsp:nvSpPr>
      <dsp:spPr>
        <a:xfrm>
          <a:off x="2592286" y="3168352"/>
          <a:ext cx="1829388" cy="191789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Ponovni</a:t>
          </a:r>
          <a:r>
            <a:rPr lang="sl-SI" sz="1600" kern="1200" dirty="0" smtClean="0"/>
            <a:t> </a:t>
          </a: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izračuni</a:t>
          </a:r>
          <a:r>
            <a:rPr lang="sl-SI" sz="1600" kern="1200" dirty="0" smtClean="0"/>
            <a:t> </a:t>
          </a:r>
        </a:p>
      </dsp:txBody>
      <dsp:txXfrm>
        <a:off x="2592286" y="3168352"/>
        <a:ext cx="1829388" cy="1917897"/>
      </dsp:txXfrm>
    </dsp:sp>
    <dsp:sp modelId="{571C2DD4-15DB-43CF-8504-9BF43C505A60}">
      <dsp:nvSpPr>
        <dsp:cNvPr id="0" name=""/>
        <dsp:cNvSpPr/>
      </dsp:nvSpPr>
      <dsp:spPr>
        <a:xfrm rot="5790930">
          <a:off x="4829952" y="3655703"/>
          <a:ext cx="689692" cy="132415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7FE5C-2307-4D6B-BFD9-2D7D19503300}">
      <dsp:nvSpPr>
        <dsp:cNvPr id="0" name=""/>
        <dsp:cNvSpPr/>
      </dsp:nvSpPr>
      <dsp:spPr>
        <a:xfrm>
          <a:off x="5904646" y="3528389"/>
          <a:ext cx="1970550" cy="197055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200" kern="1200" dirty="0" smtClean="0">
              <a:solidFill>
                <a:srgbClr val="9C4504"/>
              </a:solidFill>
            </a:rPr>
            <a:t>Primerjava meritev in povzetki</a:t>
          </a:r>
        </a:p>
      </dsp:txBody>
      <dsp:txXfrm>
        <a:off x="5904646" y="3528389"/>
        <a:ext cx="1970550" cy="1970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C121E-CE63-4401-A4C7-14435B9F8ACF}">
      <dsp:nvSpPr>
        <dsp:cNvPr id="0" name=""/>
        <dsp:cNvSpPr/>
      </dsp:nvSpPr>
      <dsp:spPr>
        <a:xfrm>
          <a:off x="1423" y="481777"/>
          <a:ext cx="1970550" cy="197055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Merjenje časov teka s štoparico.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Merjenje globine predklona.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000" kern="1200" dirty="0" smtClean="0"/>
        </a:p>
      </dsp:txBody>
      <dsp:txXfrm>
        <a:off x="1423" y="481777"/>
        <a:ext cx="1970550" cy="1970550"/>
      </dsp:txXfrm>
    </dsp:sp>
    <dsp:sp modelId="{3F63A3EA-F4FC-492D-A516-484D3CE3291A}">
      <dsp:nvSpPr>
        <dsp:cNvPr id="0" name=""/>
        <dsp:cNvSpPr/>
      </dsp:nvSpPr>
      <dsp:spPr>
        <a:xfrm rot="10800000">
          <a:off x="641852" y="2520279"/>
          <a:ext cx="689692" cy="63444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B7BCF-55EA-43EB-8E41-ADA9C9EB70B7}">
      <dsp:nvSpPr>
        <dsp:cNvPr id="0" name=""/>
        <dsp:cNvSpPr/>
      </dsp:nvSpPr>
      <dsp:spPr>
        <a:xfrm>
          <a:off x="37253" y="3200241"/>
          <a:ext cx="1898891" cy="185411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200" kern="1200" dirty="0" smtClean="0">
              <a:solidFill>
                <a:srgbClr val="9C4504"/>
              </a:solidFill>
            </a:rPr>
            <a:t>Računanje povprečne hitrosti. Računanje povprečne vrednosti globine predklona.</a:t>
          </a:r>
          <a:endParaRPr lang="sl-SI" sz="1200" kern="1200" dirty="0" smtClean="0"/>
        </a:p>
      </dsp:txBody>
      <dsp:txXfrm>
        <a:off x="37253" y="3200241"/>
        <a:ext cx="1898891" cy="1854111"/>
      </dsp:txXfrm>
    </dsp:sp>
    <dsp:sp modelId="{D7D44A03-A307-480E-B49D-718A987D9B9D}">
      <dsp:nvSpPr>
        <dsp:cNvPr id="0" name=""/>
        <dsp:cNvSpPr/>
      </dsp:nvSpPr>
      <dsp:spPr>
        <a:xfrm rot="2732441">
          <a:off x="1984815" y="2010221"/>
          <a:ext cx="689692" cy="1598445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EDBE1-0738-4476-9694-5BA00EE7B9F8}">
      <dsp:nvSpPr>
        <dsp:cNvPr id="0" name=""/>
        <dsp:cNvSpPr/>
      </dsp:nvSpPr>
      <dsp:spPr>
        <a:xfrm>
          <a:off x="2736306" y="504054"/>
          <a:ext cx="1872210" cy="197549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300" kern="1200" dirty="0" smtClean="0">
              <a:solidFill>
                <a:schemeClr val="accent1">
                  <a:lumMod val="50000"/>
                </a:schemeClr>
              </a:solidFill>
            </a:rPr>
            <a:t>Načrtno uvajanje dodatnega števila vaj pri ogrevanju (dva meseca)</a:t>
          </a:r>
        </a:p>
      </dsp:txBody>
      <dsp:txXfrm>
        <a:off x="2736306" y="504054"/>
        <a:ext cx="1872210" cy="1975492"/>
      </dsp:txXfrm>
    </dsp:sp>
    <dsp:sp modelId="{59EE3664-1454-434F-BBE1-C74131EB3F23}">
      <dsp:nvSpPr>
        <dsp:cNvPr id="0" name=""/>
        <dsp:cNvSpPr/>
      </dsp:nvSpPr>
      <dsp:spPr>
        <a:xfrm rot="5192523">
          <a:off x="4927999" y="809813"/>
          <a:ext cx="689692" cy="117055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AAF68-A39B-4B55-A945-E464436AD32F}">
      <dsp:nvSpPr>
        <dsp:cNvPr id="0" name=""/>
        <dsp:cNvSpPr/>
      </dsp:nvSpPr>
      <dsp:spPr>
        <a:xfrm>
          <a:off x="5914500" y="288029"/>
          <a:ext cx="2006379" cy="2015343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Ponovne meritve</a:t>
          </a:r>
          <a:endParaRPr lang="sl-SI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914500" y="288029"/>
        <a:ext cx="2006379" cy="2015343"/>
      </dsp:txXfrm>
    </dsp:sp>
    <dsp:sp modelId="{A186B322-5281-4A1A-98E2-F86DC6CC2E96}">
      <dsp:nvSpPr>
        <dsp:cNvPr id="0" name=""/>
        <dsp:cNvSpPr/>
      </dsp:nvSpPr>
      <dsp:spPr>
        <a:xfrm rot="13818016">
          <a:off x="4830769" y="1643250"/>
          <a:ext cx="689692" cy="219747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4B2B7-8748-4382-8D25-A9B8EED0F944}">
      <dsp:nvSpPr>
        <dsp:cNvPr id="0" name=""/>
        <dsp:cNvSpPr/>
      </dsp:nvSpPr>
      <dsp:spPr>
        <a:xfrm>
          <a:off x="2592286" y="3168352"/>
          <a:ext cx="1829388" cy="191789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Ponovni</a:t>
          </a:r>
          <a:r>
            <a:rPr lang="sl-SI" sz="1600" kern="1200" dirty="0" smtClean="0"/>
            <a:t> </a:t>
          </a:r>
          <a:r>
            <a:rPr lang="sl-SI" sz="1600" kern="1200" dirty="0" smtClean="0">
              <a:solidFill>
                <a:schemeClr val="accent1">
                  <a:lumMod val="75000"/>
                </a:schemeClr>
              </a:solidFill>
            </a:rPr>
            <a:t>izračuni</a:t>
          </a:r>
          <a:r>
            <a:rPr lang="sl-SI" sz="1600" kern="1200" dirty="0" smtClean="0"/>
            <a:t> </a:t>
          </a:r>
        </a:p>
      </dsp:txBody>
      <dsp:txXfrm>
        <a:off x="2592286" y="3168352"/>
        <a:ext cx="1829388" cy="1917897"/>
      </dsp:txXfrm>
    </dsp:sp>
    <dsp:sp modelId="{571C2DD4-15DB-43CF-8504-9BF43C505A60}">
      <dsp:nvSpPr>
        <dsp:cNvPr id="0" name=""/>
        <dsp:cNvSpPr/>
      </dsp:nvSpPr>
      <dsp:spPr>
        <a:xfrm rot="5790930">
          <a:off x="4829952" y="3655703"/>
          <a:ext cx="689692" cy="132415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7FE5C-2307-4D6B-BFD9-2D7D19503300}">
      <dsp:nvSpPr>
        <dsp:cNvPr id="0" name=""/>
        <dsp:cNvSpPr/>
      </dsp:nvSpPr>
      <dsp:spPr>
        <a:xfrm>
          <a:off x="5904646" y="3528389"/>
          <a:ext cx="1970550" cy="197055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200" kern="1200" dirty="0" smtClean="0">
              <a:solidFill>
                <a:srgbClr val="9C4504"/>
              </a:solidFill>
            </a:rPr>
            <a:t>Primerjava meritev in povzetki</a:t>
          </a:r>
        </a:p>
      </dsp:txBody>
      <dsp:txXfrm>
        <a:off x="5904646" y="3528389"/>
        <a:ext cx="1970550" cy="19705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C121E-CE63-4401-A4C7-14435B9F8ACF}">
      <dsp:nvSpPr>
        <dsp:cNvPr id="0" name=""/>
        <dsp:cNvSpPr/>
      </dsp:nvSpPr>
      <dsp:spPr>
        <a:xfrm>
          <a:off x="966" y="1188518"/>
          <a:ext cx="3167578" cy="3167578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kern="1200" dirty="0" smtClean="0">
              <a:solidFill>
                <a:schemeClr val="accent1">
                  <a:lumMod val="75000"/>
                </a:schemeClr>
              </a:solidFill>
            </a:rPr>
            <a:t>Merjenje časov teka po stopnicah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400" kern="1200" dirty="0" smtClean="0">
              <a:solidFill>
                <a:schemeClr val="accent1">
                  <a:lumMod val="75000"/>
                </a:schemeClr>
              </a:solidFill>
            </a:rPr>
            <a:t>Merjenje časov  plezanja po žrdi</a:t>
          </a:r>
        </a:p>
      </dsp:txBody>
      <dsp:txXfrm>
        <a:off x="966" y="1188518"/>
        <a:ext cx="3167578" cy="3167578"/>
      </dsp:txXfrm>
    </dsp:sp>
    <dsp:sp modelId="{3F63A3EA-F4FC-492D-A516-484D3CE3291A}">
      <dsp:nvSpPr>
        <dsp:cNvPr id="0" name=""/>
        <dsp:cNvSpPr/>
      </dsp:nvSpPr>
      <dsp:spPr>
        <a:xfrm rot="5400000">
          <a:off x="3429870" y="2352603"/>
          <a:ext cx="1108652" cy="83940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E9B7F-6337-44EB-93D8-AB8179DD2A6B}">
      <dsp:nvSpPr>
        <dsp:cNvPr id="0" name=""/>
        <dsp:cNvSpPr/>
      </dsp:nvSpPr>
      <dsp:spPr>
        <a:xfrm>
          <a:off x="4752334" y="1188518"/>
          <a:ext cx="3167578" cy="316757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3200" kern="1200" dirty="0" smtClean="0">
              <a:solidFill>
                <a:schemeClr val="accent1">
                  <a:lumMod val="75000"/>
                </a:schemeClr>
              </a:solidFill>
            </a:rPr>
            <a:t>Računanje  moči</a:t>
          </a:r>
        </a:p>
      </dsp:txBody>
      <dsp:txXfrm>
        <a:off x="4752334" y="1188518"/>
        <a:ext cx="3167578" cy="3167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9ACBE86-9760-423B-A6CD-729508BFF1D0}" type="datetimeFigureOut">
              <a:rPr lang="sl-SI"/>
              <a:pPr>
                <a:defRPr/>
              </a:pPr>
              <a:t>29.9.2011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C7CFB94-D479-45A1-B495-2E624A62B14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-1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-1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-1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-18"/>
              </a:defRPr>
            </a:lvl1pPr>
          </a:lstStyle>
          <a:p>
            <a:pPr>
              <a:defRPr/>
            </a:pPr>
            <a:fld id="{D936755D-C657-4D0B-AE6A-DDEAED9B31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93937-3B3F-4003-B090-710B6C23F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B805D-8B4A-4EB3-9913-5AD780A141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E695B-6097-4564-AD5D-35AE23D4E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C14D6-DD0C-4659-AFC8-94D46979C6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1BAF1-72A4-400E-A60D-FFBCF97662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2AE31-6A21-4506-9292-6AB4FB93B5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E820-83B6-4DDB-AB34-5802CFDB3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B1835C-9451-43E1-A690-42A4FE26D3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86AC3-06FA-42DD-94FC-55A6EB242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349201D-9978-436C-8F0B-B2ED4F6687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5989-614C-498B-8A31-BEA18FDA36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3D39B33-5945-4BDD-93D7-96B3658BC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nana\sola\NAMARS\fiz_svz_DLnmp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olimlje_1/SI857288.A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7406640" cy="1976240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HITROST, GIBLJIVOST, MOČ</a:t>
            </a:r>
            <a:endParaRPr lang="sl-SI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406640" cy="2256656"/>
          </a:xfrm>
        </p:spPr>
        <p:txBody>
          <a:bodyPr>
            <a:normAutofit/>
          </a:bodyPr>
          <a:lstStyle/>
          <a:p>
            <a:pPr algn="ctr"/>
            <a:r>
              <a:rPr lang="sl-SI" sz="2800" dirty="0" smtClean="0">
                <a:solidFill>
                  <a:schemeClr val="tx2"/>
                </a:solidFill>
              </a:rPr>
              <a:t>Danica Mati </a:t>
            </a:r>
            <a:r>
              <a:rPr lang="sl-SI" sz="2800" dirty="0" err="1" smtClean="0">
                <a:solidFill>
                  <a:schemeClr val="tx2"/>
                </a:solidFill>
              </a:rPr>
              <a:t>Djuraki</a:t>
            </a:r>
            <a:r>
              <a:rPr lang="sl-SI" sz="2800" dirty="0" smtClean="0">
                <a:solidFill>
                  <a:schemeClr val="tx2"/>
                </a:solidFill>
              </a:rPr>
              <a:t>, Tamara Bračič</a:t>
            </a:r>
          </a:p>
          <a:p>
            <a:pPr algn="ctr"/>
            <a:r>
              <a:rPr lang="sl-SI" sz="2000" dirty="0" smtClean="0">
                <a:solidFill>
                  <a:schemeClr val="tx2"/>
                </a:solidFill>
              </a:rPr>
              <a:t>Osnovna Šola Frana Albrehta Kamnik,</a:t>
            </a:r>
          </a:p>
          <a:p>
            <a:pPr algn="ctr"/>
            <a:r>
              <a:rPr lang="sl-SI" sz="2800" dirty="0" smtClean="0">
                <a:solidFill>
                  <a:schemeClr val="tx2"/>
                </a:solidFill>
              </a:rPr>
              <a:t>Nives Markun Puhan </a:t>
            </a:r>
          </a:p>
          <a:p>
            <a:pPr algn="ctr"/>
            <a:r>
              <a:rPr lang="sl-SI" sz="2000" dirty="0" smtClean="0">
                <a:solidFill>
                  <a:schemeClr val="tx2"/>
                </a:solidFill>
              </a:rPr>
              <a:t>Zavod Republike Slovenije za šolstvo</a:t>
            </a:r>
          </a:p>
          <a:p>
            <a:endParaRPr lang="sl-SI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ravokotnik 1"/>
          <p:cNvSpPr>
            <a:spLocks noChangeArrowheads="1"/>
          </p:cNvSpPr>
          <p:nvPr/>
        </p:nvSpPr>
        <p:spPr bwMode="auto">
          <a:xfrm>
            <a:off x="323528" y="332656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dirty="0" err="1" smtClean="0"/>
              <a:t>Medpredmetna</a:t>
            </a:r>
            <a:r>
              <a:rPr lang="sl-SI" dirty="0" smtClean="0"/>
              <a:t> </a:t>
            </a:r>
            <a:r>
              <a:rPr lang="sl-SI" b="1" dirty="0" smtClean="0"/>
              <a:t>R</a:t>
            </a:r>
            <a:r>
              <a:rPr lang="sl-SI" dirty="0" smtClean="0"/>
              <a:t>azvojna </a:t>
            </a:r>
            <a:r>
              <a:rPr lang="sl-SI" b="1" dirty="0" smtClean="0"/>
              <a:t>S</a:t>
            </a:r>
            <a:r>
              <a:rPr lang="sl-SI" dirty="0" smtClean="0"/>
              <a:t>kupina za </a:t>
            </a:r>
            <a:r>
              <a:rPr lang="sl-SI" b="1" dirty="0" err="1" smtClean="0"/>
              <a:t>NA</a:t>
            </a:r>
            <a:r>
              <a:rPr lang="sl-SI" dirty="0" err="1" smtClean="0"/>
              <a:t>ravoslovje</a:t>
            </a:r>
            <a:r>
              <a:rPr lang="sl-SI" dirty="0" smtClean="0"/>
              <a:t> in </a:t>
            </a:r>
            <a:r>
              <a:rPr lang="sl-SI" dirty="0" err="1" smtClean="0"/>
              <a:t>M</a:t>
            </a:r>
            <a:r>
              <a:rPr lang="sl-SI" b="1" dirty="0" err="1" smtClean="0"/>
              <a:t>A</a:t>
            </a:r>
            <a:r>
              <a:rPr lang="sl-SI" dirty="0" err="1" smtClean="0"/>
              <a:t>tematiko</a:t>
            </a:r>
            <a:r>
              <a:rPr lang="sl-SI" dirty="0" smtClean="0"/>
              <a:t> 		N</a:t>
            </a:r>
            <a:r>
              <a:rPr lang="sl-SI" b="1" dirty="0" smtClean="0"/>
              <a:t>AMARS</a:t>
            </a:r>
            <a:r>
              <a:rPr lang="sl-SI" dirty="0" smtClean="0"/>
              <a:t> = učitelji + svetovalci ZRSŠ</a:t>
            </a:r>
            <a:endParaRPr lang="sl-SI" dirty="0"/>
          </a:p>
        </p:txBody>
      </p:sp>
      <p:grpSp>
        <p:nvGrpSpPr>
          <p:cNvPr id="2" name="Skupina 5"/>
          <p:cNvGrpSpPr>
            <a:grpSpLocks/>
          </p:cNvGrpSpPr>
          <p:nvPr/>
        </p:nvGrpSpPr>
        <p:grpSpPr bwMode="auto">
          <a:xfrm>
            <a:off x="1187624" y="2852936"/>
            <a:ext cx="6997700" cy="3743770"/>
            <a:chOff x="683568" y="2392744"/>
            <a:chExt cx="6996848" cy="3744391"/>
          </a:xfrm>
        </p:grpSpPr>
        <p:sp>
          <p:nvSpPr>
            <p:cNvPr id="8" name="Prostoročno 7"/>
            <p:cNvSpPr/>
            <p:nvPr/>
          </p:nvSpPr>
          <p:spPr>
            <a:xfrm>
              <a:off x="5148063" y="2440736"/>
              <a:ext cx="2532353" cy="2112281"/>
            </a:xfrm>
            <a:custGeom>
              <a:avLst/>
              <a:gdLst>
                <a:gd name="connsiteX0" fmla="*/ 0 w 2532353"/>
                <a:gd name="connsiteY0" fmla="*/ 1056141 h 2112281"/>
                <a:gd name="connsiteX1" fmla="*/ 1266177 w 2532353"/>
                <a:gd name="connsiteY1" fmla="*/ 0 h 2112281"/>
                <a:gd name="connsiteX2" fmla="*/ 2532354 w 2532353"/>
                <a:gd name="connsiteY2" fmla="*/ 1056141 h 2112281"/>
                <a:gd name="connsiteX3" fmla="*/ 1266177 w 2532353"/>
                <a:gd name="connsiteY3" fmla="*/ 2112282 h 2112281"/>
                <a:gd name="connsiteX4" fmla="*/ 0 w 2532353"/>
                <a:gd name="connsiteY4" fmla="*/ 1056141 h 211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353" h="2112281">
                  <a:moveTo>
                    <a:pt x="0" y="1056141"/>
                  </a:moveTo>
                  <a:cubicBezTo>
                    <a:pt x="0" y="472850"/>
                    <a:pt x="566887" y="0"/>
                    <a:pt x="1266177" y="0"/>
                  </a:cubicBezTo>
                  <a:cubicBezTo>
                    <a:pt x="1965467" y="0"/>
                    <a:pt x="2532354" y="472850"/>
                    <a:pt x="2532354" y="1056141"/>
                  </a:cubicBezTo>
                  <a:cubicBezTo>
                    <a:pt x="2532354" y="1639432"/>
                    <a:pt x="1965467" y="2112282"/>
                    <a:pt x="1266177" y="2112282"/>
                  </a:cubicBezTo>
                  <a:cubicBezTo>
                    <a:pt x="566887" y="2112282"/>
                    <a:pt x="0" y="1639432"/>
                    <a:pt x="0" y="1056141"/>
                  </a:cubicBezTo>
                  <a:close/>
                </a:path>
              </a:pathLst>
            </a:custGeom>
            <a:solidFill>
              <a:srgbClr val="7EECF2">
                <a:alpha val="50000"/>
              </a:srgb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94985" tIns="333466" rIns="394985" bIns="33346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dirty="0"/>
                <a:t>PROBLEMSKI PRISTOP </a:t>
              </a:r>
            </a:p>
          </p:txBody>
        </p:sp>
        <p:sp>
          <p:nvSpPr>
            <p:cNvPr id="9" name="Prostoročno 8"/>
            <p:cNvSpPr/>
            <p:nvPr/>
          </p:nvSpPr>
          <p:spPr>
            <a:xfrm>
              <a:off x="3041900" y="4470130"/>
              <a:ext cx="2568237" cy="1667005"/>
            </a:xfrm>
            <a:custGeom>
              <a:avLst/>
              <a:gdLst>
                <a:gd name="connsiteX0" fmla="*/ 0 w 2568238"/>
                <a:gd name="connsiteY0" fmla="*/ 1312615 h 2625229"/>
                <a:gd name="connsiteX1" fmla="*/ 1284119 w 2568238"/>
                <a:gd name="connsiteY1" fmla="*/ 0 h 2625229"/>
                <a:gd name="connsiteX2" fmla="*/ 2568238 w 2568238"/>
                <a:gd name="connsiteY2" fmla="*/ 1312615 h 2625229"/>
                <a:gd name="connsiteX3" fmla="*/ 1284119 w 2568238"/>
                <a:gd name="connsiteY3" fmla="*/ 2625230 h 2625229"/>
                <a:gd name="connsiteX4" fmla="*/ 0 w 2568238"/>
                <a:gd name="connsiteY4" fmla="*/ 1312615 h 26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8238" h="2625229">
                  <a:moveTo>
                    <a:pt x="0" y="1312615"/>
                  </a:moveTo>
                  <a:cubicBezTo>
                    <a:pt x="0" y="587678"/>
                    <a:pt x="574920" y="0"/>
                    <a:pt x="1284119" y="0"/>
                  </a:cubicBezTo>
                  <a:cubicBezTo>
                    <a:pt x="1993318" y="0"/>
                    <a:pt x="2568238" y="587678"/>
                    <a:pt x="2568238" y="1312615"/>
                  </a:cubicBezTo>
                  <a:cubicBezTo>
                    <a:pt x="2568238" y="2037552"/>
                    <a:pt x="1993318" y="2625230"/>
                    <a:pt x="1284119" y="2625230"/>
                  </a:cubicBezTo>
                  <a:cubicBezTo>
                    <a:pt x="574920" y="2625230"/>
                    <a:pt x="0" y="2037552"/>
                    <a:pt x="0" y="1312615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00240" tIns="408586" rIns="400240" bIns="40858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dirty="0"/>
                <a:t>Učenje z UPORABO </a:t>
              </a:r>
              <a:r>
                <a:rPr lang="sl-SI" sz="1900" dirty="0" smtClean="0"/>
                <a:t>MODELOV</a:t>
              </a:r>
              <a:endParaRPr lang="sl-SI" sz="1900" dirty="0"/>
            </a:p>
          </p:txBody>
        </p:sp>
        <p:sp>
          <p:nvSpPr>
            <p:cNvPr id="10" name="Prostoročno 9"/>
            <p:cNvSpPr/>
            <p:nvPr/>
          </p:nvSpPr>
          <p:spPr>
            <a:xfrm>
              <a:off x="683568" y="2440736"/>
              <a:ext cx="2736304" cy="2180217"/>
            </a:xfrm>
            <a:custGeom>
              <a:avLst/>
              <a:gdLst>
                <a:gd name="connsiteX0" fmla="*/ 0 w 2544323"/>
                <a:gd name="connsiteY0" fmla="*/ 984134 h 1968267"/>
                <a:gd name="connsiteX1" fmla="*/ 1272162 w 2544323"/>
                <a:gd name="connsiteY1" fmla="*/ 0 h 1968267"/>
                <a:gd name="connsiteX2" fmla="*/ 2544324 w 2544323"/>
                <a:gd name="connsiteY2" fmla="*/ 984134 h 1968267"/>
                <a:gd name="connsiteX3" fmla="*/ 1272162 w 2544323"/>
                <a:gd name="connsiteY3" fmla="*/ 1968268 h 1968267"/>
                <a:gd name="connsiteX4" fmla="*/ 0 w 2544323"/>
                <a:gd name="connsiteY4" fmla="*/ 984134 h 196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323" h="1968267">
                  <a:moveTo>
                    <a:pt x="0" y="984134"/>
                  </a:moveTo>
                  <a:cubicBezTo>
                    <a:pt x="0" y="440612"/>
                    <a:pt x="569566" y="0"/>
                    <a:pt x="1272162" y="0"/>
                  </a:cubicBezTo>
                  <a:cubicBezTo>
                    <a:pt x="1974758" y="0"/>
                    <a:pt x="2544324" y="440612"/>
                    <a:pt x="2544324" y="984134"/>
                  </a:cubicBezTo>
                  <a:cubicBezTo>
                    <a:pt x="2544324" y="1527656"/>
                    <a:pt x="1974758" y="1968268"/>
                    <a:pt x="1272162" y="1968268"/>
                  </a:cubicBezTo>
                  <a:cubicBezTo>
                    <a:pt x="569566" y="1968268"/>
                    <a:pt x="0" y="1527656"/>
                    <a:pt x="0" y="984134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96737" tIns="312376" rIns="396737" bIns="312376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dirty="0"/>
                <a:t>EKSPERIMENTALNO-</a:t>
              </a:r>
              <a:r>
                <a:rPr lang="sl-SI" sz="1900" dirty="0"/>
                <a:t>RAZISKOVALNI </a:t>
              </a:r>
              <a:r>
                <a:rPr lang="sl-SI" sz="1900" dirty="0" smtClean="0"/>
                <a:t>PRISTOP</a:t>
              </a: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3059543" y="2392744"/>
              <a:ext cx="2496343" cy="2496343"/>
            </a:xfrm>
            <a:custGeom>
              <a:avLst/>
              <a:gdLst>
                <a:gd name="connsiteX0" fmla="*/ 0 w 2496343"/>
                <a:gd name="connsiteY0" fmla="*/ 1248172 h 2496343"/>
                <a:gd name="connsiteX1" fmla="*/ 1248172 w 2496343"/>
                <a:gd name="connsiteY1" fmla="*/ 0 h 2496343"/>
                <a:gd name="connsiteX2" fmla="*/ 2496344 w 2496343"/>
                <a:gd name="connsiteY2" fmla="*/ 1248172 h 2496343"/>
                <a:gd name="connsiteX3" fmla="*/ 1248172 w 2496343"/>
                <a:gd name="connsiteY3" fmla="*/ 2496344 h 2496343"/>
                <a:gd name="connsiteX4" fmla="*/ 0 w 2496343"/>
                <a:gd name="connsiteY4" fmla="*/ 1248172 h 2496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343" h="2496343">
                  <a:moveTo>
                    <a:pt x="0" y="1248172"/>
                  </a:moveTo>
                  <a:cubicBezTo>
                    <a:pt x="0" y="558826"/>
                    <a:pt x="558826" y="0"/>
                    <a:pt x="1248172" y="0"/>
                  </a:cubicBezTo>
                  <a:cubicBezTo>
                    <a:pt x="1937518" y="0"/>
                    <a:pt x="2496344" y="558826"/>
                    <a:pt x="2496344" y="1248172"/>
                  </a:cubicBezTo>
                  <a:cubicBezTo>
                    <a:pt x="2496344" y="1937518"/>
                    <a:pt x="1937518" y="2496344"/>
                    <a:pt x="1248172" y="2496344"/>
                  </a:cubicBezTo>
                  <a:cubicBezTo>
                    <a:pt x="558826" y="2496344"/>
                    <a:pt x="0" y="1937518"/>
                    <a:pt x="0" y="1248172"/>
                  </a:cubicBez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89711" tIns="389711" rIns="389711" bIns="389711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1900" b="1" dirty="0" smtClean="0"/>
                <a:t>MEDPREDME-TNI </a:t>
              </a:r>
              <a:r>
                <a:rPr lang="sl-SI" sz="1900" b="1" dirty="0"/>
                <a:t>PRISTOP </a:t>
              </a:r>
              <a:r>
                <a:rPr lang="sl-SI" sz="1900" dirty="0"/>
                <a:t/>
              </a:r>
              <a:br>
                <a:rPr lang="sl-SI" sz="1900" dirty="0"/>
              </a:br>
              <a:r>
                <a:rPr lang="sl-SI" sz="1900" dirty="0"/>
                <a:t>pri razvijanju </a:t>
              </a:r>
              <a:r>
                <a:rPr lang="sl-SI" sz="1900" b="1" dirty="0" smtClean="0"/>
                <a:t>procesnih znanj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l-SI" sz="1900" b="1" dirty="0"/>
            </a:p>
          </p:txBody>
        </p:sp>
      </p:grpSp>
      <p:sp>
        <p:nvSpPr>
          <p:cNvPr id="22" name="Oblak 21"/>
          <p:cNvSpPr/>
          <p:nvPr/>
        </p:nvSpPr>
        <p:spPr>
          <a:xfrm>
            <a:off x="5796136" y="1196752"/>
            <a:ext cx="2736304" cy="1800200"/>
          </a:xfrm>
          <a:prstGeom prst="cloudCallout">
            <a:avLst>
              <a:gd name="adj1" fmla="val -85259"/>
              <a:gd name="adj2" fmla="val 5620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fizika, športna vzgoja</a:t>
            </a:r>
            <a:endParaRPr lang="sl-SI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Oblak 22"/>
          <p:cNvSpPr/>
          <p:nvPr/>
        </p:nvSpPr>
        <p:spPr>
          <a:xfrm>
            <a:off x="107504" y="1052736"/>
            <a:ext cx="2736304" cy="1800200"/>
          </a:xfrm>
          <a:prstGeom prst="cloudCallout">
            <a:avLst>
              <a:gd name="adj1" fmla="val 37666"/>
              <a:gd name="adj2" fmla="val 6831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hitrost, gibljivost, moč</a:t>
            </a:r>
            <a:endParaRPr lang="sl-SI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  <p:bldP spid="2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sl-SI" sz="4800" dirty="0" smtClean="0">
                <a:effectLst/>
              </a:rPr>
              <a:t>Cilji</a:t>
            </a:r>
            <a:endParaRPr lang="sl-SI" sz="4800" dirty="0"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980728"/>
            <a:ext cx="6336704" cy="5400600"/>
          </a:xfrm>
        </p:spPr>
        <p:txBody>
          <a:bodyPr>
            <a:noAutofit/>
          </a:bodyPr>
          <a:lstStyle/>
          <a:p>
            <a:pPr lvl="0"/>
            <a:r>
              <a:rPr lang="sl-SI" sz="2600" dirty="0" smtClean="0">
                <a:solidFill>
                  <a:srgbClr val="FFC000"/>
                </a:solidFill>
              </a:rPr>
              <a:t>merjenje</a:t>
            </a:r>
            <a:r>
              <a:rPr lang="sl-SI" sz="2600" dirty="0" smtClean="0"/>
              <a:t> (časa, dolžine), hitrosti</a:t>
            </a:r>
          </a:p>
          <a:p>
            <a:pPr lvl="0"/>
            <a:r>
              <a:rPr lang="sl-SI" sz="2600" dirty="0" smtClean="0"/>
              <a:t>uporaba izmerjenih podatkov za </a:t>
            </a:r>
            <a:r>
              <a:rPr lang="sl-SI" sz="2600" dirty="0" smtClean="0">
                <a:solidFill>
                  <a:srgbClr val="FFC000"/>
                </a:solidFill>
              </a:rPr>
              <a:t>izračun</a:t>
            </a:r>
            <a:r>
              <a:rPr lang="sl-SI" sz="2600" dirty="0" smtClean="0"/>
              <a:t> </a:t>
            </a:r>
            <a:r>
              <a:rPr lang="sl-SI" sz="2600" dirty="0" smtClean="0">
                <a:solidFill>
                  <a:srgbClr val="92D050"/>
                </a:solidFill>
              </a:rPr>
              <a:t>hitrosti</a:t>
            </a:r>
            <a:r>
              <a:rPr lang="sl-SI" sz="2600" dirty="0" smtClean="0"/>
              <a:t>, </a:t>
            </a:r>
            <a:r>
              <a:rPr lang="sl-SI" sz="2600" dirty="0" smtClean="0">
                <a:solidFill>
                  <a:srgbClr val="92D050"/>
                </a:solidFill>
              </a:rPr>
              <a:t>moči, povprečne vrednosti</a:t>
            </a:r>
          </a:p>
          <a:p>
            <a:pPr lvl="0"/>
            <a:endParaRPr lang="sl-SI" sz="2600" dirty="0" smtClean="0"/>
          </a:p>
          <a:p>
            <a:pPr lvl="0"/>
            <a:r>
              <a:rPr lang="sl-SI" sz="2600" dirty="0" smtClean="0">
                <a:solidFill>
                  <a:srgbClr val="FFC000"/>
                </a:solidFill>
              </a:rPr>
              <a:t>primerjava</a:t>
            </a:r>
            <a:r>
              <a:rPr lang="sl-SI" sz="2600" dirty="0" smtClean="0"/>
              <a:t> izračunov za vsakega posameznika po dveh časovno ločenih meritvah in z meritvami iz ŠVK kartona</a:t>
            </a:r>
          </a:p>
          <a:p>
            <a:pPr lvl="0"/>
            <a:r>
              <a:rPr lang="sl-SI" sz="2600" dirty="0" smtClean="0">
                <a:solidFill>
                  <a:srgbClr val="FFC000"/>
                </a:solidFill>
              </a:rPr>
              <a:t>priprava </a:t>
            </a:r>
            <a:r>
              <a:rPr lang="sl-SI" sz="2600" dirty="0" smtClean="0"/>
              <a:t>in </a:t>
            </a:r>
            <a:r>
              <a:rPr lang="sl-SI" sz="2600" dirty="0" smtClean="0">
                <a:solidFill>
                  <a:srgbClr val="FFC000"/>
                </a:solidFill>
              </a:rPr>
              <a:t>izvajanje </a:t>
            </a:r>
            <a:r>
              <a:rPr lang="sl-SI" sz="2600" dirty="0" smtClean="0"/>
              <a:t>vaj za izboljšanje</a:t>
            </a:r>
          </a:p>
          <a:p>
            <a:r>
              <a:rPr lang="sl-SI" sz="2600" dirty="0" smtClean="0">
                <a:solidFill>
                  <a:srgbClr val="92D050"/>
                </a:solidFill>
              </a:rPr>
              <a:t>ugotovitve</a:t>
            </a:r>
          </a:p>
          <a:p>
            <a:pPr lvl="0"/>
            <a:endParaRPr lang="sl-SI" sz="2600" dirty="0" smtClean="0"/>
          </a:p>
        </p:txBody>
      </p:sp>
      <p:sp>
        <p:nvSpPr>
          <p:cNvPr id="10" name="Oblak 9"/>
          <p:cNvSpPr/>
          <p:nvPr/>
        </p:nvSpPr>
        <p:spPr>
          <a:xfrm>
            <a:off x="6228184" y="1268760"/>
            <a:ext cx="2736304" cy="1800200"/>
          </a:xfrm>
          <a:prstGeom prst="cloudCallout">
            <a:avLst>
              <a:gd name="adj1" fmla="val -90787"/>
              <a:gd name="adj2" fmla="val 1475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fizika</a:t>
            </a:r>
            <a:endParaRPr lang="sl-SI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blak 10"/>
          <p:cNvSpPr/>
          <p:nvPr/>
        </p:nvSpPr>
        <p:spPr>
          <a:xfrm>
            <a:off x="6407696" y="5057800"/>
            <a:ext cx="2736304" cy="1800200"/>
          </a:xfrm>
          <a:prstGeom prst="cloudCallout">
            <a:avLst>
              <a:gd name="adj1" fmla="val -98062"/>
              <a:gd name="adj2" fmla="val -2643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1">
                    <a:lumMod val="50000"/>
                  </a:schemeClr>
                </a:solidFill>
              </a:rPr>
              <a:t>športna vzgoja</a:t>
            </a:r>
            <a:endParaRPr lang="sl-SI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Dejavnosti, 9. razred</a:t>
            </a:r>
            <a:endParaRPr lang="sl-SI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908720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lak 4"/>
          <p:cNvSpPr/>
          <p:nvPr/>
        </p:nvSpPr>
        <p:spPr>
          <a:xfrm>
            <a:off x="107504" y="5733256"/>
            <a:ext cx="1728192" cy="792088"/>
          </a:xfrm>
          <a:prstGeom prst="cloudCallout">
            <a:avLst>
              <a:gd name="adj1" fmla="val 65475"/>
              <a:gd name="adj2" fmla="val -7029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1. ura fizike</a:t>
            </a:r>
          </a:p>
        </p:txBody>
      </p:sp>
      <p:sp>
        <p:nvSpPr>
          <p:cNvPr id="6" name="Oblak 5"/>
          <p:cNvSpPr/>
          <p:nvPr/>
        </p:nvSpPr>
        <p:spPr>
          <a:xfrm>
            <a:off x="179512" y="332656"/>
            <a:ext cx="1944216" cy="1008112"/>
          </a:xfrm>
          <a:prstGeom prst="cloudCallout">
            <a:avLst>
              <a:gd name="adj1" fmla="val -4670"/>
              <a:gd name="adj2" fmla="val 18256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1. ura športne vzgoje</a:t>
            </a:r>
            <a:endParaRPr lang="sl-SI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blak 6"/>
          <p:cNvSpPr/>
          <p:nvPr/>
        </p:nvSpPr>
        <p:spPr>
          <a:xfrm>
            <a:off x="2843808" y="836712"/>
            <a:ext cx="1944216" cy="864096"/>
          </a:xfrm>
          <a:prstGeom prst="cloudCallout">
            <a:avLst>
              <a:gd name="adj1" fmla="val 38868"/>
              <a:gd name="adj2" fmla="val 8389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športna vzgoja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blak 7"/>
          <p:cNvSpPr/>
          <p:nvPr/>
        </p:nvSpPr>
        <p:spPr>
          <a:xfrm>
            <a:off x="6516216" y="404664"/>
            <a:ext cx="1944216" cy="1080120"/>
          </a:xfrm>
          <a:prstGeom prst="cloudCallout">
            <a:avLst>
              <a:gd name="adj1" fmla="val -3230"/>
              <a:gd name="adj2" fmla="val 9402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2. ura športne vzgoje</a:t>
            </a:r>
          </a:p>
        </p:txBody>
      </p:sp>
      <p:sp>
        <p:nvSpPr>
          <p:cNvPr id="9" name="Oblak 8"/>
          <p:cNvSpPr/>
          <p:nvPr/>
        </p:nvSpPr>
        <p:spPr>
          <a:xfrm>
            <a:off x="3203848" y="5661248"/>
            <a:ext cx="1728192" cy="792088"/>
          </a:xfrm>
          <a:prstGeom prst="cloudCallout">
            <a:avLst>
              <a:gd name="adj1" fmla="val 61685"/>
              <a:gd name="adj2" fmla="val -8235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2">
                    <a:lumMod val="50000"/>
                  </a:schemeClr>
                </a:solidFill>
              </a:rPr>
              <a:t>2. ura fizike</a:t>
            </a:r>
            <a:endParaRPr lang="sl-SI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lak 9"/>
          <p:cNvSpPr/>
          <p:nvPr/>
        </p:nvSpPr>
        <p:spPr>
          <a:xfrm>
            <a:off x="7308304" y="3429000"/>
            <a:ext cx="1944216" cy="1008112"/>
          </a:xfrm>
          <a:prstGeom prst="cloudCallout">
            <a:avLst>
              <a:gd name="adj1" fmla="val -2231"/>
              <a:gd name="adj2" fmla="val 878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3. ura športne vzgoje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836712"/>
            <a:ext cx="3384376" cy="253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3645024"/>
            <a:ext cx="336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3573016"/>
            <a:ext cx="336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4C121E-CE63-4401-A4C7-14435B9F8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34C121E-CE63-4401-A4C7-14435B9F8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3A3EA-F4FC-492D-A516-484D3CE32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3F63A3EA-F4FC-492D-A516-484D3CE32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DB7BCF-55EA-43EB-8E41-ADA9C9EB7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6EDB7BCF-55EA-43EB-8E41-ADA9C9EB7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44A03-A307-480E-B49D-718A987D9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7D44A03-A307-480E-B49D-718A987D9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EDBE1-0738-4476-9694-5BA00EE7B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819EDBE1-0738-4476-9694-5BA00EE7B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E3664-1454-434F-BBE1-C74131EB3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59EE3664-1454-434F-BBE1-C74131EB3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AAF68-A39B-4B55-A945-E464436AD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368AAF68-A39B-4B55-A945-E464436AD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86B322-5281-4A1A-98E2-F86DC6CC2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A186B322-5281-4A1A-98E2-F86DC6CC2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4B2B7-8748-4382-8D25-A9B8EED0F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graphicEl>
                                              <a:dgm id="{5D94B2B7-8748-4382-8D25-A9B8EED0F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C2DD4-15DB-43CF-8504-9BF43C505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graphicEl>
                                              <a:dgm id="{571C2DD4-15DB-43CF-8504-9BF43C505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97FE5C-2307-4D6B-BFD9-2D7D19503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graphicEl>
                                              <a:dgm id="{C197FE5C-2307-4D6B-BFD9-2D7D19503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P spid="5" grpId="0" uiExpand="1" animBg="1"/>
      <p:bldP spid="6" grpId="0" animBg="1"/>
      <p:bldP spid="7" grpId="0" uiExpand="1" animBg="1"/>
      <p:bldP spid="8" grpId="0" uiExpand="1" animBg="1"/>
      <p:bldP spid="9" grpId="0" uiExpand="1" animBg="1"/>
      <p:bldP spid="10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Dejavnosti, 9. razred</a:t>
            </a:r>
            <a:endParaRPr lang="sl-SI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908720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lak 4"/>
          <p:cNvSpPr/>
          <p:nvPr/>
        </p:nvSpPr>
        <p:spPr>
          <a:xfrm>
            <a:off x="107504" y="5733256"/>
            <a:ext cx="1728192" cy="792088"/>
          </a:xfrm>
          <a:prstGeom prst="cloudCallout">
            <a:avLst>
              <a:gd name="adj1" fmla="val 65475"/>
              <a:gd name="adj2" fmla="val -7029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1. ura fizike</a:t>
            </a:r>
          </a:p>
        </p:txBody>
      </p:sp>
      <p:sp>
        <p:nvSpPr>
          <p:cNvPr id="6" name="Oblak 5"/>
          <p:cNvSpPr/>
          <p:nvPr/>
        </p:nvSpPr>
        <p:spPr>
          <a:xfrm>
            <a:off x="179512" y="332656"/>
            <a:ext cx="1944216" cy="1008112"/>
          </a:xfrm>
          <a:prstGeom prst="cloudCallout">
            <a:avLst>
              <a:gd name="adj1" fmla="val -4670"/>
              <a:gd name="adj2" fmla="val 18256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1. ura športne vzgoje</a:t>
            </a:r>
            <a:endParaRPr lang="sl-SI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blak 6"/>
          <p:cNvSpPr/>
          <p:nvPr/>
        </p:nvSpPr>
        <p:spPr>
          <a:xfrm>
            <a:off x="2843808" y="836712"/>
            <a:ext cx="1944216" cy="864096"/>
          </a:xfrm>
          <a:prstGeom prst="cloudCallout">
            <a:avLst>
              <a:gd name="adj1" fmla="val 38868"/>
              <a:gd name="adj2" fmla="val 8389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športna vzgoja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blak 7"/>
          <p:cNvSpPr/>
          <p:nvPr/>
        </p:nvSpPr>
        <p:spPr>
          <a:xfrm>
            <a:off x="6516216" y="404664"/>
            <a:ext cx="1944216" cy="1080120"/>
          </a:xfrm>
          <a:prstGeom prst="cloudCallout">
            <a:avLst>
              <a:gd name="adj1" fmla="val -3230"/>
              <a:gd name="adj2" fmla="val 9402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2. ura športne vzgoje</a:t>
            </a:r>
          </a:p>
        </p:txBody>
      </p:sp>
      <p:sp>
        <p:nvSpPr>
          <p:cNvPr id="9" name="Oblak 8"/>
          <p:cNvSpPr/>
          <p:nvPr/>
        </p:nvSpPr>
        <p:spPr>
          <a:xfrm>
            <a:off x="3203848" y="5661248"/>
            <a:ext cx="1728192" cy="792088"/>
          </a:xfrm>
          <a:prstGeom prst="cloudCallout">
            <a:avLst>
              <a:gd name="adj1" fmla="val 61685"/>
              <a:gd name="adj2" fmla="val -82355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2">
                    <a:lumMod val="50000"/>
                  </a:schemeClr>
                </a:solidFill>
              </a:rPr>
              <a:t>2. ura fizike</a:t>
            </a:r>
            <a:endParaRPr lang="sl-SI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lak 9"/>
          <p:cNvSpPr/>
          <p:nvPr/>
        </p:nvSpPr>
        <p:spPr>
          <a:xfrm>
            <a:off x="7308304" y="3429000"/>
            <a:ext cx="1944216" cy="1008112"/>
          </a:xfrm>
          <a:prstGeom prst="cloudCallout">
            <a:avLst>
              <a:gd name="adj1" fmla="val -2231"/>
              <a:gd name="adj2" fmla="val 878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chemeClr val="accent1">
                    <a:lumMod val="50000"/>
                  </a:schemeClr>
                </a:solidFill>
              </a:rPr>
              <a:t>3. ura športne vzgoje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Dejavnosti, 8. razred</a:t>
            </a:r>
            <a:endParaRPr lang="sl-SI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99592" y="908720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lak 4"/>
          <p:cNvSpPr/>
          <p:nvPr/>
        </p:nvSpPr>
        <p:spPr>
          <a:xfrm>
            <a:off x="4427984" y="4725144"/>
            <a:ext cx="2304256" cy="1512168"/>
          </a:xfrm>
          <a:prstGeom prst="cloudCallout">
            <a:avLst>
              <a:gd name="adj1" fmla="val 65475"/>
              <a:gd name="adj2" fmla="val -7029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fizika</a:t>
            </a:r>
          </a:p>
        </p:txBody>
      </p:sp>
      <p:sp>
        <p:nvSpPr>
          <p:cNvPr id="6" name="Oblak 5"/>
          <p:cNvSpPr/>
          <p:nvPr/>
        </p:nvSpPr>
        <p:spPr>
          <a:xfrm>
            <a:off x="899592" y="692696"/>
            <a:ext cx="2160240" cy="1440160"/>
          </a:xfrm>
          <a:prstGeom prst="cloudCallout">
            <a:avLst>
              <a:gd name="adj1" fmla="val 45162"/>
              <a:gd name="adj2" fmla="val 8075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športna vzgoja</a:t>
            </a:r>
            <a:endParaRPr lang="sl-SI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6012160" y="188640"/>
          <a:ext cx="2871787" cy="4064000"/>
        </p:xfrm>
        <a:graphic>
          <a:graphicData uri="http://schemas.openxmlformats.org/presentationml/2006/ole">
            <p:oleObj spid="_x0000_s58373" name="Acrobat Document" r:id="rId3" imgW="7563600" imgH="10685880" progId="AcroExch.Document.7">
              <p:link updateAutomatic="1"/>
            </p:oleObj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r>
              <a:rPr lang="sl-SI" dirty="0" smtClean="0">
                <a:effectLst/>
              </a:rPr>
              <a:t>Izvedba </a:t>
            </a:r>
            <a:endParaRPr lang="sl-SI" dirty="0">
              <a:effectLst/>
            </a:endParaRP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23528" y="1196752"/>
          <a:ext cx="2871787" cy="4064000"/>
        </p:xfrm>
        <a:graphic>
          <a:graphicData uri="http://schemas.openxmlformats.org/presentationml/2006/ole">
            <p:oleObj spid="_x0000_s58371" name="Acrobat Document" r:id="rId3" imgW="7563600" imgH="10685880" progId="AcroExch.Document.7">
              <p:link updateAutomatic="1"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411760" y="2564904"/>
          <a:ext cx="2871787" cy="4064000"/>
        </p:xfrm>
        <a:graphic>
          <a:graphicData uri="http://schemas.openxmlformats.org/presentationml/2006/ole">
            <p:oleObj spid="_x0000_s58372" name="Acrobat Document" r:id="rId3" imgW="7563600" imgH="10685880" progId="AcroExch.Document.7">
              <p:link updateAutomatic="1"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004048" y="2276872"/>
          <a:ext cx="2871788" cy="4064000"/>
        </p:xfrm>
        <a:graphic>
          <a:graphicData uri="http://schemas.openxmlformats.org/presentationml/2006/ole">
            <p:oleObj spid="_x0000_s58374" name="Acrobat Document" r:id="rId3" imgW="7563600" imgH="10685880" progId="AcroExch.Document.7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r>
              <a:rPr lang="sl-SI" sz="4300" dirty="0" smtClean="0"/>
              <a:t>Ugotovitve in pogled naprej</a:t>
            </a:r>
            <a:endParaRPr lang="sl-SI" sz="43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Ponovitev izvedbe merjenja hitrosti in gibljivosti ter vadbe in obdelave podatkov v letošnjem šolskem letu.</a:t>
            </a:r>
          </a:p>
          <a:p>
            <a:r>
              <a:rPr lang="sl-SI" dirty="0" smtClean="0"/>
              <a:t>Vključitev nadarjenih učencev.</a:t>
            </a:r>
          </a:p>
          <a:p>
            <a:r>
              <a:rPr lang="sl-SI" dirty="0" smtClean="0"/>
              <a:t>Pomen ogrevanja: praktični primer. </a:t>
            </a:r>
          </a:p>
          <a:p>
            <a:pPr>
              <a:buNone/>
            </a:pPr>
            <a:r>
              <a:rPr lang="sl-SI" smtClean="0">
                <a:hlinkClick r:id="rId2" action="ppaction://hlinkfile"/>
              </a:rPr>
              <a:t>ogrevanje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2409</TotalTime>
  <Words>286</Words>
  <Application>Microsoft Office PowerPoint</Application>
  <PresentationFormat>Diaprojekcija na zaslonu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Povezave</vt:lpstr>
      </vt:variant>
      <vt:variant>
        <vt:i4>4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Tehnika</vt:lpstr>
      <vt:lpstr>C:\nana\sola\NAMARS\fiz_svz_DLnmp.pdf</vt:lpstr>
      <vt:lpstr>C:\nana\sola\NAMARS\fiz_svz_DLnmp.pdf</vt:lpstr>
      <vt:lpstr>C:\nana\sola\NAMARS\fiz_svz_DLnmp.pdf</vt:lpstr>
      <vt:lpstr>C:\nana\sola\NAMARS\fiz_svz_DLnmp.pdf</vt:lpstr>
      <vt:lpstr>HITROST, GIBLJIVOST, MOČ</vt:lpstr>
      <vt:lpstr>Diapozitiv 2</vt:lpstr>
      <vt:lpstr>Cilji</vt:lpstr>
      <vt:lpstr>Dejavnosti, 9. razred</vt:lpstr>
      <vt:lpstr>Dejavnosti, 9. razred</vt:lpstr>
      <vt:lpstr>Dejavnosti, 8. razred</vt:lpstr>
      <vt:lpstr>Izvedba </vt:lpstr>
      <vt:lpstr>Ugotovitve in pogled naprej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Prispevek k vzgojnemu načrtu</dc:title>
  <dc:creator>nana in emil</dc:creator>
  <cp:lastModifiedBy>Windows User</cp:lastModifiedBy>
  <cp:revision>233</cp:revision>
  <dcterms:created xsi:type="dcterms:W3CDTF">2008-12-14T11:21:52Z</dcterms:created>
  <dcterms:modified xsi:type="dcterms:W3CDTF">2011-09-29T21:35:20Z</dcterms:modified>
</cp:coreProperties>
</file>