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1" r:id="rId6"/>
    <p:sldId id="269" r:id="rId7"/>
    <p:sldId id="268" r:id="rId8"/>
    <p:sldId id="267" r:id="rId9"/>
    <p:sldId id="271" r:id="rId10"/>
    <p:sldId id="260" r:id="rId11"/>
    <p:sldId id="270" r:id="rId12"/>
    <p:sldId id="280" r:id="rId13"/>
    <p:sldId id="274" r:id="rId14"/>
    <p:sldId id="278" r:id="rId15"/>
    <p:sldId id="275" r:id="rId16"/>
    <p:sldId id="266" r:id="rId17"/>
    <p:sldId id="263" r:id="rId18"/>
    <p:sldId id="277" r:id="rId19"/>
    <p:sldId id="264" r:id="rId20"/>
    <p:sldId id="276" r:id="rId21"/>
    <p:sldId id="279" r:id="rId22"/>
    <p:sldId id="265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106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ko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en ko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FEA4151-27DB-4935-8AFA-C1C4FFE9818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562A69-DC49-4EFE-82E8-0DE25F1B09D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0"/>
            <a:ext cx="8132440" cy="367245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Š</a:t>
            </a:r>
            <a:r>
              <a:rPr lang="sl-SI" b="1" dirty="0" smtClean="0"/>
              <a:t>OLA V NARAVI </a:t>
            </a:r>
            <a:br>
              <a:rPr lang="sl-SI" b="1" dirty="0" smtClean="0"/>
            </a:br>
            <a:r>
              <a:rPr lang="sl-SI" b="1" dirty="0" smtClean="0"/>
              <a:t>kot primer </a:t>
            </a:r>
            <a:r>
              <a:rPr lang="sl-SI" b="1" dirty="0" err="1" smtClean="0"/>
              <a:t>medpredmetnega</a:t>
            </a:r>
            <a:r>
              <a:rPr lang="sl-SI" b="1" dirty="0" smtClean="0"/>
              <a:t> načrtovanja </a:t>
            </a:r>
            <a:br>
              <a:rPr lang="sl-SI" b="1" dirty="0" smtClean="0"/>
            </a:br>
            <a:r>
              <a:rPr lang="sl-SI" b="1" dirty="0" smtClean="0"/>
              <a:t>TEMATSKA PREDSTAVITEV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23928" y="3645024"/>
            <a:ext cx="4896544" cy="1993776"/>
          </a:xfrm>
        </p:spPr>
        <p:txBody>
          <a:bodyPr>
            <a:normAutofit/>
          </a:bodyPr>
          <a:lstStyle/>
          <a:p>
            <a:endParaRPr lang="sl-SI" sz="800" dirty="0" smtClean="0"/>
          </a:p>
          <a:p>
            <a:r>
              <a:rPr lang="sl-SI" dirty="0" smtClean="0"/>
              <a:t>PODČETRTEK, 30.9.2011</a:t>
            </a:r>
          </a:p>
          <a:p>
            <a:r>
              <a:rPr lang="sl-SI" dirty="0" smtClean="0"/>
              <a:t>Zdenka Bregar Umek</a:t>
            </a:r>
          </a:p>
          <a:p>
            <a:r>
              <a:rPr lang="sl-SI" dirty="0" smtClean="0"/>
              <a:t>OŠ Globoko</a:t>
            </a:r>
          </a:p>
          <a:p>
            <a:pPr algn="r"/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Utrinki iz šole v naravi </a:t>
            </a:r>
            <a:r>
              <a:rPr lang="sl-SI" b="1" smtClean="0"/>
              <a:t>– učni list</a:t>
            </a:r>
            <a:endParaRPr lang="sl-SI" b="1" dirty="0"/>
          </a:p>
        </p:txBody>
      </p:sp>
      <p:pic>
        <p:nvPicPr>
          <p:cNvPr id="4" name="Picture 13" descr="G:\SLIKE\IMG_0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Utrinki iz šole v naravi - stoja</a:t>
            </a:r>
            <a:endParaRPr lang="sl-SI" dirty="0"/>
          </a:p>
        </p:txBody>
      </p:sp>
      <p:pic>
        <p:nvPicPr>
          <p:cNvPr id="4" name="Picture 3" descr="G:\SLIKE\DSCN1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851" y="1481138"/>
            <a:ext cx="6036297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Utrinki iz šole v naravi </a:t>
            </a:r>
            <a:r>
              <a:rPr lang="sl-SI" smtClean="0"/>
              <a:t>- skoki</a:t>
            </a:r>
            <a:endParaRPr lang="sl-SI" dirty="0"/>
          </a:p>
        </p:txBody>
      </p:sp>
      <p:pic>
        <p:nvPicPr>
          <p:cNvPr id="4098" name="Picture 2" descr="G:\slike šola v naravi\IMG_0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Utrinki iz šole v naravi – prosti čas</a:t>
            </a:r>
            <a:endParaRPr lang="sl-SI" dirty="0"/>
          </a:p>
        </p:txBody>
      </p:sp>
      <p:pic>
        <p:nvPicPr>
          <p:cNvPr id="4" name="Picture 14" descr="G:\SLIKE\IMG_0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Utrinki iz šole v naravi – pri mizi</a:t>
            </a:r>
            <a:endParaRPr lang="sl-SI" dirty="0"/>
          </a:p>
        </p:txBody>
      </p:sp>
      <p:pic>
        <p:nvPicPr>
          <p:cNvPr id="2050" name="Picture 2" descr="G:\slike šola v naravi\IMG_0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Utrinki iz šole v naravi – prosti čas</a:t>
            </a:r>
            <a:endParaRPr lang="sl-SI" dirty="0"/>
          </a:p>
        </p:txBody>
      </p:sp>
      <p:pic>
        <p:nvPicPr>
          <p:cNvPr id="4098" name="Picture 2" descr="C:\Users\PC-COMPAQ1\Desktop\Slike Podčetrtek\6. Prosti č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Utrinki iz šole v naravi – kajak</a:t>
            </a:r>
            <a:endParaRPr lang="sl-SI" dirty="0"/>
          </a:p>
        </p:txBody>
      </p:sp>
      <p:pic>
        <p:nvPicPr>
          <p:cNvPr id="2050" name="Picture 2" descr="C:\Users\PC-COMPAQ1\Desktop\Slike Podčetrtek\2. Kaj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 Utrinki iz šole v naravi – kajak</a:t>
            </a:r>
            <a:endParaRPr lang="sl-SI" dirty="0"/>
          </a:p>
        </p:txBody>
      </p:sp>
      <p:pic>
        <p:nvPicPr>
          <p:cNvPr id="4" name="Picture 12" descr="G:\SLIKE\IMG_0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Utrinki iz šole v naravi – praznovanje RD</a:t>
            </a:r>
            <a:endParaRPr lang="sl-SI" sz="3200" dirty="0"/>
          </a:p>
        </p:txBody>
      </p:sp>
      <p:pic>
        <p:nvPicPr>
          <p:cNvPr id="1026" name="Picture 2" descr="G:\slike šola v naravi\IMG_0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Utrinki iz šole v naravi - pišem</a:t>
            </a:r>
            <a:endParaRPr lang="sl-SI" dirty="0"/>
          </a:p>
        </p:txBody>
      </p:sp>
      <p:pic>
        <p:nvPicPr>
          <p:cNvPr id="4" name="Picture 8" descr="G:\SLIKE\IMG_0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Fleksibilnejša organizacija dela.</a:t>
            </a:r>
          </a:p>
          <a:p>
            <a:r>
              <a:rPr lang="sl-SI" dirty="0" smtClean="0"/>
              <a:t>Uvajanje raznolikih didaktičnih strategij.</a:t>
            </a:r>
          </a:p>
          <a:p>
            <a:r>
              <a:rPr lang="sl-SI" dirty="0" smtClean="0"/>
              <a:t>Medpredmetno in vertikalno povezovanje na ravni dveh razredov.</a:t>
            </a:r>
          </a:p>
          <a:p>
            <a:r>
              <a:rPr lang="sl-SI" dirty="0" smtClean="0"/>
              <a:t>Dinamičen in zanimiv “pouk”.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Elementi FP, ki se odvijajo v ŠN</a:t>
            </a:r>
            <a:endParaRPr lang="sl-S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Utrinki iz šole v naravi - lokostrelstvo</a:t>
            </a:r>
            <a:endParaRPr lang="sl-SI" sz="3200" dirty="0"/>
          </a:p>
        </p:txBody>
      </p:sp>
      <p:pic>
        <p:nvPicPr>
          <p:cNvPr id="5122" name="Picture 2" descr="C:\Users\PC-COMPAQ1\Desktop\Slike Podčetrtek\5. Lokostrelst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Utrinki iz šole v naravi - mesto</a:t>
            </a:r>
            <a:endParaRPr lang="sl-SI" dirty="0"/>
          </a:p>
        </p:txBody>
      </p:sp>
      <p:pic>
        <p:nvPicPr>
          <p:cNvPr id="3074" name="Picture 2" descr="G:\slike šola v naravi\IMG_1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Šola v naravi </a:t>
            </a:r>
            <a:endParaRPr lang="sl-SI" dirty="0"/>
          </a:p>
        </p:txBody>
      </p:sp>
      <p:pic>
        <p:nvPicPr>
          <p:cNvPr id="4" name="Picture 15" descr="G:\SLIKE\IMG_0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3131840" y="321297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b="1" dirty="0" smtClean="0">
                <a:solidFill>
                  <a:srgbClr val="FF0000"/>
                </a:solidFill>
              </a:rPr>
              <a:t>HVALA</a:t>
            </a:r>
            <a:endParaRPr lang="sl-SI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Medpredmetno povezovanje naravoslovnih in družboslovnih vsebin.</a:t>
            </a:r>
          </a:p>
          <a:p>
            <a:r>
              <a:rPr lang="sl-SI" dirty="0" smtClean="0"/>
              <a:t>Vključenost učencev v vse faze učnega procesa. </a:t>
            </a:r>
          </a:p>
          <a:p>
            <a:r>
              <a:rPr lang="sl-SI" dirty="0" smtClean="0"/>
              <a:t>Samostojno oblikovanje skupin.</a:t>
            </a:r>
          </a:p>
          <a:p>
            <a:r>
              <a:rPr lang="sl-SI" dirty="0" smtClean="0"/>
              <a:t>Izbiranje nalog po lastnem interesu.</a:t>
            </a:r>
          </a:p>
          <a:p>
            <a:r>
              <a:rPr lang="sl-SI" dirty="0" smtClean="0"/>
              <a:t>Sodelovalno učenje.</a:t>
            </a:r>
          </a:p>
          <a:p>
            <a:r>
              <a:rPr lang="sl-SI" dirty="0" smtClean="0"/>
              <a:t>Diferenciacija (dejavnosti).</a:t>
            </a:r>
          </a:p>
          <a:p>
            <a:r>
              <a:rPr lang="sl-SI" dirty="0" smtClean="0"/>
              <a:t>Individualizacija (količina, tempo dela).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Šola v naravi </a:t>
            </a:r>
            <a:br>
              <a:rPr lang="sl-SI" dirty="0" smtClean="0"/>
            </a:b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MEDPREDMETNO POVEZOVANJE (Prepletanje vsebin in ciljev naravoslovnih in družboslovnih predmetov.)</a:t>
            </a:r>
          </a:p>
          <a:p>
            <a:r>
              <a:rPr lang="sl-SI" dirty="0" smtClean="0"/>
              <a:t>Raznovrstne učne dejavnosti (Pridobivanje spretnosti in veščin).</a:t>
            </a:r>
          </a:p>
          <a:p>
            <a:r>
              <a:rPr lang="sl-SI" dirty="0" smtClean="0"/>
              <a:t>Razvijanje medosebnih odnosov in spodbujanje komunikacije.</a:t>
            </a:r>
          </a:p>
          <a:p>
            <a:r>
              <a:rPr lang="sl-SI" dirty="0" smtClean="0"/>
              <a:t>Spodbujanje kulturnega odnosa do narave.</a:t>
            </a:r>
          </a:p>
          <a:p>
            <a:r>
              <a:rPr lang="sl-SI" dirty="0" smtClean="0"/>
              <a:t>Spoštovanje kulturne in naravne dediščine.</a:t>
            </a:r>
          </a:p>
          <a:p>
            <a:r>
              <a:rPr lang="sl-SI" dirty="0" smtClean="0"/>
              <a:t>Uresničevanje načela odgovornosti.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Šola v naravi in možnosti za izvajanje FS</a:t>
            </a:r>
            <a:endParaRPr lang="sl-S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Utrinki iz šole v naravi – </a:t>
            </a:r>
            <a:br>
              <a:rPr lang="sl-SI" dirty="0" smtClean="0"/>
            </a:br>
            <a:r>
              <a:rPr lang="sl-SI" dirty="0" smtClean="0"/>
              <a:t>s kom bom v sobi?</a:t>
            </a:r>
            <a:endParaRPr lang="sl-SI" dirty="0"/>
          </a:p>
        </p:txBody>
      </p:sp>
      <p:pic>
        <p:nvPicPr>
          <p:cNvPr id="6" name="Picture 2" descr="C:\Users\PC-COMPAQ1\Desktop\Slike\Debeli rtič - urejeno za splet\Debeli rtič - cd\ponedeljek\21. V so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Utrinki iz šole v naravi – opazujem</a:t>
            </a:r>
            <a:endParaRPr lang="sl-SI" dirty="0"/>
          </a:p>
        </p:txBody>
      </p:sp>
      <p:pic>
        <p:nvPicPr>
          <p:cNvPr id="8194" name="Picture 2" descr="C:\Users\PC-COMPAQ1\Desktop\Slike\Debeli rtič - urejeno za splet\Debeli rtič - sreda\7. Gremo v vo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Utrinki iz šole v naravi – opazujem</a:t>
            </a:r>
            <a:endParaRPr lang="sl-SI" dirty="0"/>
          </a:p>
        </p:txBody>
      </p:sp>
      <p:pic>
        <p:nvPicPr>
          <p:cNvPr id="4" name="Picture 10" descr="G:\SLIKE\IMG_0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Utrinki iz šole v naravi – opazujem</a:t>
            </a:r>
            <a:endParaRPr lang="sl-SI" dirty="0"/>
          </a:p>
        </p:txBody>
      </p:sp>
      <p:pic>
        <p:nvPicPr>
          <p:cNvPr id="4" name="Picture 11" descr="G:\SLIKE\IMG_0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Utrinki iz šole v naravi – orientacija</a:t>
            </a:r>
            <a:endParaRPr lang="sl-SI" dirty="0"/>
          </a:p>
        </p:txBody>
      </p:sp>
      <p:pic>
        <p:nvPicPr>
          <p:cNvPr id="6146" name="Picture 2" descr="C:\Users\PC-COMPAQ1\Desktop\Slike Podčetrtek\4. Orientaci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372</TotalTime>
  <Words>262</Words>
  <Application>Microsoft Office PowerPoint</Application>
  <PresentationFormat>Diaprojekcija na zaslonu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Stekanje</vt:lpstr>
      <vt:lpstr>     ŠOLA V NARAVI  kot primer medpredmetnega načrtovanja  TEMATSKA PREDSTAVITEV</vt:lpstr>
      <vt:lpstr>Elementi FP, ki se odvijajo v ŠN</vt:lpstr>
      <vt:lpstr>Šola v naravi  </vt:lpstr>
      <vt:lpstr>Šola v naravi in možnosti za izvajanje FS</vt:lpstr>
      <vt:lpstr>Utrinki iz šole v naravi –  s kom bom v sobi?</vt:lpstr>
      <vt:lpstr>Utrinki iz šole v naravi – opazujem</vt:lpstr>
      <vt:lpstr>Utrinki iz šole v naravi – opazujem</vt:lpstr>
      <vt:lpstr>Utrinki iz šole v naravi – opazujem</vt:lpstr>
      <vt:lpstr>Utrinki iz šole v naravi – orientacija</vt:lpstr>
      <vt:lpstr>Utrinki iz šole v naravi – učni list</vt:lpstr>
      <vt:lpstr>Utrinki iz šole v naravi - stoja</vt:lpstr>
      <vt:lpstr>Utrinki iz šole v naravi - skoki</vt:lpstr>
      <vt:lpstr>Utrinki iz šole v naravi – prosti čas</vt:lpstr>
      <vt:lpstr>Utrinki iz šole v naravi – pri mizi</vt:lpstr>
      <vt:lpstr>Utrinki iz šole v naravi – prosti čas</vt:lpstr>
      <vt:lpstr>Utrinki iz šole v naravi – kajak</vt:lpstr>
      <vt:lpstr> Utrinki iz šole v naravi – kajak</vt:lpstr>
      <vt:lpstr>Utrinki iz šole v naravi – praznovanje RD</vt:lpstr>
      <vt:lpstr>Utrinki iz šole v naravi - pišem</vt:lpstr>
      <vt:lpstr>Utrinki iz šole v naravi - lokostrelstvo</vt:lpstr>
      <vt:lpstr>Utrinki iz šole v naravi - mesto</vt:lpstr>
      <vt:lpstr>Šola v naravi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Fleksibilni predmetnik</dc:title>
  <dc:creator>PC-COMPAQ1</dc:creator>
  <cp:lastModifiedBy>Tadej Blatnik</cp:lastModifiedBy>
  <cp:revision>46</cp:revision>
  <dcterms:created xsi:type="dcterms:W3CDTF">2011-09-21T17:59:01Z</dcterms:created>
  <dcterms:modified xsi:type="dcterms:W3CDTF">2011-11-22T07:40:44Z</dcterms:modified>
</cp:coreProperties>
</file>