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83" autoAdjust="0"/>
  </p:normalViewPr>
  <p:slideViewPr>
    <p:cSldViewPr>
      <p:cViewPr varScale="1">
        <p:scale>
          <a:sx n="112" d="100"/>
          <a:sy n="112" d="100"/>
        </p:scale>
        <p:origin x="-8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33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01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962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985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938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574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361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485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047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A53A-5884-49CE-A8AF-347B440EF258}" type="datetimeFigureOut">
              <a:rPr lang="sl-SI" smtClean="0"/>
              <a:t>6.12.2012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D7E5E-3E6D-4743-9746-37B07FE95511}" type="slidenum">
              <a:rPr lang="sl-SI" smtClean="0"/>
              <a:t>‹#›</a:t>
            </a:fld>
            <a:endParaRPr lang="sl-SI"/>
          </a:p>
        </p:txBody>
      </p:sp>
      <p:pic>
        <p:nvPicPr>
          <p:cNvPr id="1026" name="Picture 2" descr="C:\Users\tjasa_2\Namizje\nama ppt_01 copy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587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grada datuma 4"/>
          <p:cNvSpPr txBox="1">
            <a:spLocks/>
          </p:cNvSpPr>
          <p:nvPr userDrawn="1"/>
        </p:nvSpPr>
        <p:spPr>
          <a:xfrm>
            <a:off x="609600" y="6508750"/>
            <a:ext cx="1624689" cy="365125"/>
          </a:xfrm>
          <a:prstGeom prst="rect">
            <a:avLst/>
          </a:prstGeom>
        </p:spPr>
        <p:txBody>
          <a:bodyPr/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712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26924" y="764704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NASLOV</a:t>
            </a:r>
            <a:endParaRPr lang="sl-SI" sz="2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11561" y="20608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Besedilo</a:t>
            </a:r>
          </a:p>
          <a:p>
            <a:pPr marL="1200150" lvl="2" indent="-285750">
              <a:buFont typeface="Arial" charset="0"/>
              <a:buChar char="•"/>
            </a:pPr>
            <a:r>
              <a:rPr lang="sl-SI" dirty="0" smtClean="0"/>
              <a:t>Alineje</a:t>
            </a:r>
            <a:r>
              <a:rPr lang="sl-SI" dirty="0"/>
              <a:t>	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51865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Diaprojekcija na zaslonu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PowerPointova predstavitev</vt:lpstr>
    </vt:vector>
  </TitlesOfParts>
  <Company>Studio 3S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tjasa</dc:creator>
  <cp:lastModifiedBy>tjasa</cp:lastModifiedBy>
  <cp:revision>4</cp:revision>
  <dcterms:created xsi:type="dcterms:W3CDTF">2012-12-06T10:46:22Z</dcterms:created>
  <dcterms:modified xsi:type="dcterms:W3CDTF">2012-12-06T11:11:51Z</dcterms:modified>
</cp:coreProperties>
</file>