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7" d="100"/>
          <a:sy n="77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5AF41-E440-433C-8A2D-5FC592BFBDBB}" type="datetimeFigureOut">
              <a:rPr lang="sl-SI" smtClean="0"/>
              <a:t>24.8.2016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CCCF-129A-4525-817D-0BB631EAA77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CCCF-129A-4525-817D-0BB631EAA77B}" type="slidenum">
              <a:rPr lang="sl-SI" smtClean="0"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634-F857-4E1C-A507-6A910F05210D}" type="datetime1">
              <a:rPr lang="sl-SI" smtClean="0"/>
              <a:t>24.8.2016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B9DB-7B3F-48EF-AAA8-83BFDEF11F02}" type="datetime1">
              <a:rPr lang="sl-SI" smtClean="0"/>
              <a:t>24.8.2016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4D0D-79E4-4463-98C8-18F042B38F14}" type="datetime1">
              <a:rPr lang="sl-SI" smtClean="0"/>
              <a:t>24.8.2016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A350-9E50-4ED0-8ECC-7FB449694172}" type="datetime1">
              <a:rPr lang="sl-SI" smtClean="0"/>
              <a:t>24.8.2016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F880-6DD4-4670-92AC-D900CD87A056}" type="datetime1">
              <a:rPr lang="sl-SI" smtClean="0"/>
              <a:t>24.8.2016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19CE-86A5-4B62-B953-7E0441FCB7B9}" type="datetime1">
              <a:rPr lang="sl-SI" smtClean="0"/>
              <a:t>24.8.2016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F66-8770-4E12-82DD-2CAC13874896}" type="datetime1">
              <a:rPr lang="sl-SI" smtClean="0"/>
              <a:t>24.8.2016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993-59D4-4F0B-A5F9-6769F4769000}" type="datetime1">
              <a:rPr lang="sl-SI" smtClean="0"/>
              <a:t>24.8.2016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5D34-A0E1-44A1-8EB4-B061561030E7}" type="datetime1">
              <a:rPr lang="sl-SI" smtClean="0"/>
              <a:t>24.8.2016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486D-45AF-4C3A-8DD6-3A3CE6E9DCC4}" type="datetime1">
              <a:rPr lang="sl-SI" smtClean="0"/>
              <a:t>24.8.2016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8353-C75E-49DD-84EB-4A84A0CBFD37}" type="datetime1">
              <a:rPr lang="sl-SI" smtClean="0"/>
              <a:t>24.8.2016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7F37-97C1-445E-A8B9-EABE29BCCD1C}" type="datetime1">
              <a:rPr lang="sl-SI" smtClean="0"/>
              <a:t>24.8.2016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4386-BD51-4B3E-9EDE-B0C357C3C63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2996952"/>
            <a:ext cx="7416824" cy="1440160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/>
              <a:t>FORMATIVNO SPREMLJANJE  ZNANJA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4000" b="1" dirty="0" smtClean="0"/>
              <a:t>Družboslovje: geografija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3100" dirty="0" smtClean="0"/>
              <a:t>Ljubljana, 24. avg. 2016</a:t>
            </a:r>
            <a:endParaRPr lang="sl-SI" sz="31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993904"/>
            <a:ext cx="4680520" cy="864096"/>
          </a:xfrm>
        </p:spPr>
        <p:txBody>
          <a:bodyPr>
            <a:normAutofit fontScale="62500" lnSpcReduction="20000"/>
          </a:bodyPr>
          <a:lstStyle/>
          <a:p>
            <a:endParaRPr lang="sl-SI" sz="2000" b="1" dirty="0" smtClean="0">
              <a:solidFill>
                <a:schemeClr val="tx1"/>
              </a:solidFill>
            </a:endParaRPr>
          </a:p>
          <a:p>
            <a:endParaRPr lang="sl-SI" sz="2000" b="1" dirty="0" smtClean="0">
              <a:solidFill>
                <a:schemeClr val="tx1"/>
              </a:solidFill>
            </a:endParaRPr>
          </a:p>
          <a:p>
            <a:pPr algn="l"/>
            <a:r>
              <a:rPr lang="sl-SI" sz="2000" b="1" dirty="0" smtClean="0">
                <a:solidFill>
                  <a:schemeClr val="tx1"/>
                </a:solidFill>
              </a:rPr>
              <a:t>Branka </a:t>
            </a:r>
            <a:r>
              <a:rPr lang="sl-SI" sz="2000" b="1" dirty="0" err="1" smtClean="0">
                <a:solidFill>
                  <a:schemeClr val="tx1"/>
                </a:solidFill>
              </a:rPr>
              <a:t>Gabrenja</a:t>
            </a:r>
            <a:r>
              <a:rPr lang="sl-SI" sz="2000" b="1" dirty="0" smtClean="0">
                <a:solidFill>
                  <a:schemeClr val="tx1"/>
                </a:solidFill>
              </a:rPr>
              <a:t> Müller, prof..</a:t>
            </a:r>
          </a:p>
          <a:p>
            <a:pPr algn="l"/>
            <a:r>
              <a:rPr lang="sl-SI" sz="2000" b="1" dirty="0" smtClean="0">
                <a:solidFill>
                  <a:schemeClr val="tx1"/>
                </a:solidFill>
              </a:rPr>
              <a:t>članica projektne skupine za Družboslovje</a:t>
            </a:r>
          </a:p>
        </p:txBody>
      </p:sp>
      <p:pic>
        <p:nvPicPr>
          <p:cNvPr id="6" name="Picture 2" descr="geog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852936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548680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Zakaj je pomembno formativno spremljanje pouka?</a:t>
            </a:r>
          </a:p>
          <a:p>
            <a:endParaRPr lang="sl-SI" sz="2800" dirty="0" smtClean="0"/>
          </a:p>
          <a:p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aktivacija učitelja, da je ves čas pozoren na VIP proces</a:t>
            </a:r>
          </a:p>
          <a:p>
            <a:endParaRPr lang="sl-SI" sz="2400" dirty="0" smtClean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 </a:t>
            </a:r>
            <a:r>
              <a:rPr lang="sl-SI" sz="2400" dirty="0" smtClean="0"/>
              <a:t>aktivno vključuje dijake, da postanejo odgovorni za svoje znanje in življenje</a:t>
            </a:r>
          </a:p>
          <a:p>
            <a:endParaRPr lang="sl-SI" sz="2400" dirty="0" smtClean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 </a:t>
            </a:r>
            <a:r>
              <a:rPr lang="sl-SI" sz="2400" dirty="0" smtClean="0"/>
              <a:t>pouk je bolj aktiven, sproščen, zabaven, več sodelovanja med dijaki, sami spremljajo svoj napredek</a:t>
            </a:r>
          </a:p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boljše počutje vseh, več znanja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večja samozavest in uspešnost</a:t>
            </a:r>
          </a:p>
          <a:p>
            <a:pPr>
              <a:buFont typeface="Arial" pitchFamily="34" charset="0"/>
              <a:buChar char="•"/>
            </a:pPr>
            <a:endParaRPr lang="sl-SI" sz="2400" dirty="0" smtClean="0"/>
          </a:p>
          <a:p>
            <a:pPr>
              <a:buFont typeface="Arial" pitchFamily="34" charset="0"/>
              <a:buChar char="•"/>
            </a:pPr>
            <a:endParaRPr lang="sl-SI" dirty="0"/>
          </a:p>
        </p:txBody>
      </p:sp>
      <p:pic>
        <p:nvPicPr>
          <p:cNvPr id="26628" name="Picture 4" descr="http://confi-dent.co.uk/frontdoor/resources/small-school-pic-h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456384" cy="230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/>
          <a:lstStyle/>
          <a:p>
            <a:pPr algn="ctr"/>
            <a:r>
              <a:rPr lang="sl-SI" dirty="0" smtClean="0"/>
              <a:t>Hvala za pozornost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mages.all-free-download.com/images/graphiclarge/cartoon_girl_and_boy_kids_learning_in_park_dog_is_sitting_with_girl_vector_567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1800200" cy="1800200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sz="2600" dirty="0" smtClean="0"/>
              <a:t>Za šalo:</a:t>
            </a:r>
          </a:p>
          <a:p>
            <a:pPr>
              <a:buNone/>
            </a:pPr>
            <a:endParaRPr lang="sl-SI" sz="2600" dirty="0"/>
          </a:p>
          <a:p>
            <a:pPr>
              <a:buNone/>
            </a:pPr>
            <a:endParaRPr lang="sl-SI" sz="2600" dirty="0" smtClean="0"/>
          </a:p>
          <a:p>
            <a:pPr>
              <a:buNone/>
            </a:pPr>
            <a:r>
              <a:rPr lang="sl-SI" sz="2600" dirty="0" smtClean="0"/>
              <a:t>Zares:</a:t>
            </a:r>
          </a:p>
          <a:p>
            <a:r>
              <a:rPr lang="sl-SI" sz="2600" dirty="0" smtClean="0"/>
              <a:t>Kaj vem o tebi Slovenija, tu živim!</a:t>
            </a:r>
          </a:p>
          <a:p>
            <a:r>
              <a:rPr lang="sl-SI" sz="2600" dirty="0" smtClean="0"/>
              <a:t>Kaj vem o tebi Evropa, tu živim!</a:t>
            </a:r>
          </a:p>
          <a:p>
            <a:r>
              <a:rPr lang="sl-SI" sz="2600" dirty="0" smtClean="0"/>
              <a:t>Kaj vem o svetu, sem prebivalec tega sveta!</a:t>
            </a:r>
          </a:p>
          <a:p>
            <a:endParaRPr lang="sl-SI" sz="2600" dirty="0" smtClean="0"/>
          </a:p>
          <a:p>
            <a:endParaRPr lang="sl-SI" sz="2600" dirty="0"/>
          </a:p>
          <a:p>
            <a:r>
              <a:rPr lang="sl-SI" sz="2600" dirty="0" smtClean="0"/>
              <a:t>IN - KAKŠEN JE TA SVET?</a:t>
            </a:r>
          </a:p>
          <a:p>
            <a:r>
              <a:rPr lang="sl-SI" sz="2600" dirty="0" smtClean="0"/>
              <a:t>KAKŠEN BI LAHKO BIL?</a:t>
            </a:r>
          </a:p>
          <a:p>
            <a:r>
              <a:rPr lang="sl-SI" sz="2600" dirty="0" smtClean="0"/>
              <a:t>KAJ LAHKO JAZ NAREDIM? NA KAJ JAZ LAHKO VPLIVAM?</a:t>
            </a:r>
            <a:endParaRPr lang="sl-SI" sz="26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20488" name="AutoShape 8" descr="data:image/jpeg;base64,/9j/4AAQSkZJRgABAQAAAQABAAD/2wCEAAkGBxMTEhUTEhMWFhUVFxcXFxcXFxgVGBcXFxUYFxcXFhcYHSggGBolHRUYITEhJSkrLi4uFx8zODMtNygtLisBCgoKDg0OGxAQGy0lHyUtLS0tLS0tLS0tLS0tLS0tLy0tLS0tLS0tLS0tLS0tLS0tLS0tLS0tLS0tLS0tLS0tLf/AABEIAKABOwMBIgACEQEDEQH/xAAcAAAABwEBAAAAAAAAAAAAAAAAAQIDBAUGBwj/xAA9EAABAwIDBQcCBAQGAgMAAAABAAIRAyEEEjEFBkFRYQcTInGBkaEysRRCUsFi0eHwIzNDcpLxssJjgqL/xAAaAQACAwEBAAAAAAAAAAAAAAACAwABBQQG/8QALxEAAgEDAwMBBwQDAQAAAAAAAAECAxESBCExE0FRIhRhcaGx4fAygZHRBULBM//aAAwDAQACEQMRAD8A39Sk06om4dvJVn44pxuOWb7RHwP6ZZgDRE2m0aKs/GJJxsqvaIeC8F5J78IxxlF+AaoDcWRonW4wo1rFHZAumr8grbvUXmXNBUnA7IpUvoaAmhjFE2jtrIMocGucLEiQPRFGsqrxSKlHFXuK3p7qjRdWezORZreZ4LnuE2pSreJ1JgINxlFo5ypu2a9d095W7xsGP0n20WQw5GYupk3+pp+oEcv1LvhRjHsc7kbLYe92EFd1KtSZRDfpq5m5TbiDBHythtzeJjMK6pRc18tOUtMyY4QvP2OwufEuBNjBVntt9SnQDWOLWyJAOvJBOipLYZGVnuVu0MYXlxcSZJJnjxVU2p4i4p3Fk5WkmZnjJWi3H7PsXtJ00m5KIMOrvBDBzDOL3dB6kKoR2DqTuzKPcSZWx3d7L9p4uHMoGkw/6lc9030afGR1DSvQG53ZvgdngOp0+8rca1SHOn+AaM9BPMlbBHsLON7r9iDqD21auOIcIOWlTgeWZ5Mj/wCoXU6WxaYADpdH6j/KFYoIXGLd2gozktkyAdi4eI7ln/ET76ps7Aw8R3QHkXD7FWaCvFeCZy8nPNs9jmzsQS49+xxMy2qXfFQOCxu2ewFwk4TFg8mVmR71GT/4ruqCsF7nknb3Z/j8CHOxFB3dj/UZ/iMjmS36R/uAWbdVME+gXtkhYDfDskwGMDnU2/hqxvnpDwE/x0rNOuog9VVi8mjzjsthJBHD/tdm2buRRxeHpveTJaJg/wB3XP8Aa+5WK2dWbTrs8LyQ2q0zTeBxB4GPym/mF0rY+9VDC4ZgqEh3BovqeHJIlFuQ5v0DFPslwo5+5Sm9lWHBmT7qwwm+j6sltENZwzG56wEhu9dfvY7trmcbwfRH0JCc0Nv7OKJ/M73UrYW4NGgXQSZvcrTYPGMqNBafMHUdCpBd1SpWWzYxX5RRYrdsD6DCz2P3CNSZfqt7nHNFnHNBaHkK8vBzfDdnj2PDs+iuXbrv5rX94EYcitDyUpSRktj7supPc4mZV4NnlWOdAPUvHyU7sye9e6pxVPJMJrdPdR2FplkzJlbLMjPmplHyTcpnbPcmTgHK9LhzQgc1G4+SbmYGFPND8GeakBycas3CLG7MiOwpRDDFTnMlIIKrppEtbgjik7kiNJylMJTgCmKJYrTSdyWV3hw5qPPjAjwi44LeOaVyffTDPbiagBMEz7iV3aBJVH8BVbhFXjX4nDS4AvZyNxChYLa2Ge7xA0n/ABP7JbK+IZoSo+KbTq/5tPK79bbe40K1t+xzcse23QAcKzDIEB0cp1TO3q+ahA4uaFEY6pQsT3lI2zcp5jgun9le4AxJbisS2cM0h1Fh/wBVw/M7+AHhxPQXnYnA12c9kgrtp18dPdDxNpyR3k/q4hnlc+WvdMNh2U2NZTa1jGgNa1oDWtA0AAsAnQEEkYwIpRogELuQNEihGFLvuQNBFmQlXdEDQQRBWQNAopSXFDOWKuQRisMyqwsqMa9jrFrgCD6Fce3x3CGDc7E0s1WiTJDvE6lJ0PNnXXnzXY2lG8BwLXAEEQQbgg6ghVCquSNHnqltVw0gBPM2k2MxIV72hbrfhHd5Rb/gvNv/AI3H8p6cj6eeBqbJdBqOdlYLydP6rpi7oBo0bqhdDsPUuPygxK027e0KrqZDySWmL6xCxGycMwmaVVr4ucv7tN1q91ccw13scbPDcp4ZgSCPsubWQypO3IVOVpGi79yH4lynuwoRswQKwLyZ0qbK0Yl5KdGKdqpv4E3SPwkhFeXgLqEAY10p1uLcpQwCH4KFV5FZshjGO6p38YY4pYw6S6iryL6gg4spP4wp00UnulHIvNdyOaiU2rZAPB4JbfJNKxHKbkopIvog4lS4XIUwlAxdIugCdCqBaY73qwe8JY/EvJcCDlDQ25kCCo+/G+OUuoUDcWe4c/0grP4XGmlhxV/1LwTeL2K1NHQcfXI56s09kabEjD0R/i5QeTnR91n8Ttyg8ltGj3v+1pd9kWwN3MRiSa2JykOuA5jSX9SSJA5LY4LZbaQyinlH8IEegC0BHBQbmbtOx2JFN2HfSojxVSYjL+mDxdp7ngvQeEwzKbG06bQ1jGhrWgQGtAgADgAAqvdbZIw9ECPG/wAT/M6D0H7q5SpyuHFdwIJDnIwkKom7IMUgkkoByvNXsyhSIhE1KVr1LcgnKjhJchmS8optMsTmQlCx80nIVytzXG6+hYvMkuck5v7goNN72QOvlaNy7Cn9P+kQenXAJqozkJTqtCSeUH+wKfkaxuGZWpupvALXCCF547S8JVol+HcTDbg/rBJykdLEec8l6IL7A/sQsl2jbvU8VRD3NJdTBNrEs1cPSJ9DzS6OpUKqg3zb58P/AIW47XPLNOu5p8LiD0MFX27m3qrKrbzY689ZlbGpupg9RSJM3zPdf2ITZ2XhcO4P/CtcOeeoQOhGZa2LF3OhbqbefiKbS9mU6AzObqtBUa4GxXO8JvJSgMpNFMiIAFlv6VYkA8wD7rI1tBQknHa4+k3JWHM7+aQ0vHFKzoZlx7jemJc96ac56dL0DUVEURhubkgWFSM6AKqxHTI4BTuQpxEXKsSKmkQQxK0SzEJpyc7FMNr0oOuEWYBE6oLKItMcqOCibRJFJ5abhjiPOCnpBKNlMGRwVhN3OENpy6TxMkm6v8IKWWl3kEZjlYfzRxPQclE2jgCzEVKZsGvI9JmfZQKGL7zFMHASAOQAK34O62M9o6VgdoOeJiBoFf7s0jWxDWn6W+N3k3Qe8BUe6uFNUiBNNl3nQZQePVxXUNjYgPbmDQA05RAAgQCQOQuPZDKolJR7hdNuDn2LZJBlGChKU1dhIQXXQc/3TZN04wWlcdKo5yaCkrIOEglOym02pC3D3KuG1yPOEy5CVzrVSjtsFjceJBsmA5Br4Tr2g3lA8q6yjyvmibLYbLilMfe5SHgDWY6Akn2T7Wxoi09CtleWy+pJNWFJJCKoU3mWnjcRKaTHSUolMuBIsYIIukYdxMyQYv6+V1dg07q4K9K1jH98kqnQte9uPldJJUfGkhpLeX24+mvouWenpwk6tu30BhVy9LOW7b2Wadd9JjmktM5J8Qabt+CFT16TgCHNsdeRXQ98NnYesxrqlNgqVG5RWAAqscBYteLwCZjQ3suR1dr4mhXdg8c0Cqy2YfS8EeF7TxaRef8ApdNOvGbt+bhdOSgpdn/wjVMJkqNHCZaenEFdmoNhrQOQ+y5M6p4mgaOPsdPuut07NaOMD7Li/wAh/r+4/TLmwoBHCQ5yUSs0e7hEJQASWhGGqEDLgk5k2RdKbTULxXcPvOSMlE0AIwQpwXsQWNPEoPddFnKLuyjYLiKc4I2v6JAHNONngh3JgG2JSxCJrSdUHMuiuEkcs7RiWYh5Fg5rY9r/AGWL2I49+DyDj/8Akj91qe0vaYOLLYzNY0NPAg6mD6/CzuyalM1JaeBkEQYtPnotuh+iPwM+r+pnZd06hp4Wo0axTzD0cVvt0qZ/CsJEF2Zx9XGPiFn9392zSwozk97Xio8fot4aY8gb8zK2GyqeWixv6WtHwuaF3qJS7WOmco+zxh77jtZkjRMmwvp5qUHKBVY4eHUXPLXyStbCNsne72X3OeLSV0ONq6HgYPul0sRmmNASPYwfsotOm4vIi2kx+8p19I6SReTBiZP2SqCqQQxxTe/gfNbxZek+kwkPqQCeXIXRU9On93SGm6vVVOlbLli16n6eBYPMJHe3I5I3Jouk2WNUqtcD0hRqiOfqNeSXSq8fcR8eaby85+f74JJF4n++KCnXq0pRlj+3kkoppk01QLx6m3ylsdaVBFNxIF4m/wDL1/mptR0CAvVUKkqlNSlHFvs+Tjbs273QhxTeUoFxT7dF0cCEs2MNdBQd4S535YBPqb+gRVjfQou8Ghva4/oo1dbF06qg7S4FtdrZFn8MmwGvkkh0lNPFj8g8QRcFDUbjBtK4NOSc0nwZ/tAEYYOaPoqMI8iC328QXDu1JtU16OJJJ/w2M00iSIPIyV3/AGvgzVw/dNgktAGgu3Ll+y5dvrs1+V1GoyWENbwmm4AQ+/CR5Lkppyr3tbb+jUU17Mop39T/AIMlseuahpEaOdTPk7OAfiF29cM3CwxFdtN48TKrJHTMPcW1Xci9K1u7SJp9rhOdPBONcmiSkkFcFx7dx0lKLwo7ENVGCLLpSg4JjikFygeJIe4cE1mCEISo0TEbp0wnbKMCUtrbSiug9hZAQE8ETWJQVFXDvCJz+KIIN5KiHBt+ak42uf4yPYAKn2VWDKrXu+kG/lx+FK3qrZsXXPOrU/8AIqBgcI6tUZSYPFUe1jepe4NH3W7DaCXuM6W7Z7LpkOaCNCLeRQa/L6eqyG0NuMw9JtJh/wAprWiToGtABJ4lM7k7Yfia1QzNMMF51cTPwPuuKhqIdTBdzqraOoqLq8WNq7EN4H4IRjEt5hIQWjZGT1J+7+PuOHEN5hJNQfqHXS/REx945pVSnIgEoWrDIyk1yv4+5HD44hIbVb+pMVn924NPHQ6ac+SYBsT9wLHpBWRqNRB+msrv4rb5DqdGWV4uy+H3LA1m80jv2kwL9Im6r2GAZ15W4DoSmqmILCHN4k3tPC2l9UFKtpotzUePzwP6FWTtl8vuWGIrDQuI5xAPG2kJeGqgAES6QbwNAfSyoTXc505TJsdP59eXFaYshrW8hCfpa1OtWc0vxk1VJ0qdnL6BDEjXK48OCS7FE/6bk4CmH4gCxInkDLvQBaxlOUmufp/QZc4j/Lkf7k66o8CS1oHq77BJpvPE/H/acqVGx4hPQx+6juFCyW7fyGXV+bgB1aQB6uKWaNvr9o/kiFZovliOg8uCU6uNfVCnIuSp/jYl9HT5lxn0ATD2DiB535J19WAkF4nz4ouzuKajksUZDfLatSgyiW6hzmH+Hwkz5eHVVdHFDF0XB58dNpI/iEeJp89R181c9oOzKlWi40WF7w1zSGwT4m5dCbnyusPuxiiHtBkO+gyILXAx4geI5LE9VCSs+PmerpRVXStNf2MbHpMoYlj3/T9Idy/ST0BK6NmgLmuCrd+x7XACpTc6lVA0bUYcri3+E6hafdTaJcDQq/XT0n8zOHqF2a6k5JVEZlCdvSzQhxRNenXwNE0W81mIewF3ug1xQa4BBpChYh3VDuxEo3AJXdhQJDbagTgcEgQEeYclLpljYm8JVKQLprvY0QFcqgMWSO8ASQ8FIaZQI5Kr25LwS7is17JFWvAJ5An2ulMZxR1WiD5FERuKPNWOdnqOdmHicXceJlDAPNN7ajXw+mQ9lvzNOZvyEziIzHzP3KSCt8zz0Zh9gP2jhWYmk4MFZjX5TzIktnobK07Nt3q+CbWZiA0AvljmuDhBAEHlp8rJ9nnaEwYKnScA1+HYKbgOLWgBrwOvHqp1ftPogmm7M0kx4mOb6SQslRjTqbJ3RrKdatS6d1idPISYVPupj31aDTU+sEg+U+E+0K8AWupJq551w9TXgadrdPUn8E08wUkEorXQCliw9oslpPK6pxXbJEOgT+V5kjkYurDaVY5LCxIBv+yrh4puIOkCLea8j/mbLUbc23+Zs6aScN2K76JvA0vyHxxTL6jS3WAeZFiOV/NRcUJJ8eQ6eGCTysQf6eydw9PKB9XKQIJ0mZ00C0NDpY9NVP1XW6/O46c4QWTYjD0C0teCHjXQnxB3nor3D1XObJiQbrP0toy7IBmiYgtJkHmT0+6tCZEOI8v7sdUzTLHUWpr08/D3fEz6+odWFpE2oTIjlzhFkJIj3kieOjf3VXtHHDKGwLgwLyYj2CkYElrWty3Avp9yuyGtVWbjDhdxfsmEE58smPDs1oiw4/3xRFwIuOvr7qO/HNBIL7zF7QkGsAfE4+Wn2XT1RDorsS31AR5pDq3VNGoOEKOXNBMACdevmiVQB0veSnVU0KgmYPr+yjuxICi4jGWP9+yXOew2nT3RiMfv7UbXfRsCHukcS2TEekJ3ePeSk7A1cSGN7+lBa6LkuIYA/ndwN+SwW1Ng4+tjalUYaqC50s8NsosL6KNt/bD6FKphnM8dVsPDh9AzAzH6pbbks9U3mrb35PQTlald7MzuxNv1sNUNRhzZ/rDrh95vxm5v1W82PvWK4Fbu8takRIYdQTYwdW8CuXKRgMY6jUbUYYLT6EcQehWmvDMj3nqDDVg9rXgyHNB56hOnKsd2f7XFSmKYMg+On5G7meYK2LvJYtaHTk4nXGV0JawFJLAClNRualXQWW42Kom4TjqwTTqQJlKNPkoTJDdWNU1mCkvYU2aIQu4akJeI4JJJtZIeDwNk5RcNUfcW2wOCDqI4ynXPm6J7p14KbC8mIpUY42Sa7QWOAN4I+EZpngUruDCrctSkeZKrCPc+6barLb2HNHE1qf6arxHTMY+FAlegTurnMX+5e2/weKZWLQ5v0VARPgLmklvUZQR5Qu9bS2Ds/GsZUc1jw8SHsMTN5DgvNuHN1dbt7efg8QyXOOHcR3jJMAE+JzQNCNba6JGoo5eqPI+hXwdj0Vs7F06NRtAOFwQ08TlGk8TF/QrQiuFyargKra9LFsf3lBwlpb4soNw8HiP2JXQMJj5AnlKChNyVnyhOuhGnPKPD+pcuqJHeKF+KGiT+IC64mbNq5LfUBEETwVNtGo9p8AB85+ymUq99dVG2wMzMwIJbwiZ9Od1k/wCU03VjlFepfQfSd4lHXxpOoiSZFvWxCc7yQC5pMC+pJjSeap8RVaDmJaBeAbEnyA0R4jHAZQHAuMRDQYHp148I6rKpaqrT/wDM9LKhSqUoqS7L4mt2fUbIAjSZg8Lm0Qna1QyOpmDHLy8lWbMcGUxJObUkiONuMeiffXkiTaehP2hbujpyhS9T3d3/ADuebrWjJRXkYpuz1gDoGgiYiZJd56NVua3OPRQ3uaNB/Xz5+qjVMQh0mnVNPe9zo1NdytYkVapvBv16c4TNSu/9TR6H+ah1aoPBNuqzaF2tpHH6pE04uBc6C5TdTFRf0UKo/S468bdE3VqjmlSqoNUmS6mJusdvXvX3FakwXAOZ8cIEAfM+ystp44NFjeCegHMlYcYAvNTF1wRRYCRIIJAvoeJ5eSTUndWO7R0n1M3wjTs7UAwlz4FrN/MeRhcm3m22/GYh1Z4AmwA4NBMTzN1X4muXuL3akz/QdE0m0qKhv3Dq1nUAgggnCTZdn+1zTfkmC052f+zf3913fB4ttSm17TII+eS8t4XEOpva9urTIXcezvbGZjWn6agzM6H8w+Phc+qpZwuuV9C07G1fcJTRIulNfc2RkjgFlcbjMhkmOHFPl8cLpBI9ETTyKl7l5Cqj54JAE3hIqucNEgVj0VfEuN+wwWS2UVOctk4xl+nJG34RDLphNcYTWcg3UiqAAiB5qmgckLcZiEH1DCDg60IEXlVsVc4V2oYYsx9QxHeBrx6tAPyCsgx110/tmwp7yjVizmFv/Ez/AOy5lC2tO700xEtmyRSZxCe2g8ZI5EQhs9suDSYB0txSNrwC1jeFz1J/6XQ+AO5rdw+0V+DYKFdpqUAbRGZgJlwE2LdTHUrX7E7RKD8UaOYCm/8Ay3QQA4n6DOk8OtlxNBc/TWWSGym5U8HweqmYr46I24gXEa3K43uR2gFgbQxbpAsyqToOAfzHX3XTmY4EAtuDeRBBCtzaM6VKz3LqnUAHQeaUcR/Kf+1TOx/JIOOHGUDbYScUJxWzHPOYvIkgugxJHSUeEwjWmbkjSdB/VB2OUd+MmxK546Wlllbc6Ja2rjjfYtDWHGOaIV5KqHYwDjCOlixrM+i6JTSVjnim2XNWt1UOpWUOtjQNT8qM7HDnKQqjQ+STJtWpbT9kl1aFVVNoDSFGqY13CPlVKo2VFJFtUxSYfirwLlVLq1iXGALkmAAOcrFbzb3ZppYYkN0dU0LujeQ68fuEYubsgk2+C9xu89AYrI54LGQXnUFw/LI1A+/kqHeveqpj3Mw9FuWmXgNGhe4nKzNwAvoscrbdOjnxuGbzrU/h4J+y6lSjD1HT1XgodiFtHBPoVX0agh9Nxa4TNxyPEKMur9r26euOoiYhtZoHoKn2B9Oq5SjpVFUimLaswkEotSUyxQFv9xsfkot18LzBH5bz+6wCkYLGPpOzMMcxwI5EcVadimelsHtHvWB7eIvHA8QpbKxK5z2d7xtccgdZ8AtOrHfl9DpPkugNBEzxWTqKThPbgbFpoTUfP5kDwuibhkr8IS030XM0xmwbGkaulEcO0/mUPE4Z9oJHNMEP6qF7IsmU+IKRSr+KCjZoCTdEx0mCoXix2uYRCppaUBUngjdUHAXVksCnWMGdEJcTYWSG1HGRF0T6jvRSxW6Mp2pYDvMHmiTScHehGU/cey4q1q9KYmgHtcx4DmuaQeoIghcE3l2OcLialEyQDLSeLHXaf29Fo6GpdODFVotblfhLOaeRCb21/mnyClMpyFAx58UmZ5rvkJXJFQQQQBAV/u9vXXwvhBz0+LHE2/2n8v2VAgqaT5KaT5Ov7J3uoV9HFruLTr/VWxxrTxBXDKZuOC0uy9q1GYZ9Quc4se1okyIMWNpHEg9CkVKeKuhfs+XB06jiw60x5o69aOI9FzrDb3NP1Aj5HxdWFLeikR9Y9bfdKea7AdI1/fl2ibqYgjUrNt3kYNHs/wCXBFU3mYdarfcFBeXgvpF+/EcymH4wDjos1V3kpfr9gT8qBiN6WgQwE9TZWozfYJQNc7FjiR+/yq7aW8tKl1dwA/fkszR2k+s2qXH6aZcI4HmTp6evBZ4lMjp7u0uwzp23LXbO36uIs45WcGDT15qpQQXUoqKsiwKy3d2n+GxNKvlzd26Y+D63Vago1dWZD0rSeMRSkkOZVbPRzXDj6LiW/e6T8DVkAmjUJ7t3LjkceY+R6rbdlO23PwzqJuaBtzyOmPYyPZbLH4JuKpOpVmSxw48DwI5Ec1mQk6FRrsN/UjzgECr7evdatgqhDgXUifBUix6O5O6KhWnGSkroUEgggrISdnY11GoKjDcfI5FegN194KeLoMqMNwIeOLXAXB+687LR7j7ynBV8xvSfDag6TZw6i/ykail1IbcouLszv4xOsap0VDlEG6h4elLRUa4FrxIIuCCJBCZbh3k/Vbksl3Gqw9VqPnWya793JNuY9pM3H2SO76lR2C2P/9k="/>
          <p:cNvSpPr>
            <a:spLocks noChangeAspect="1" noChangeArrowheads="1"/>
          </p:cNvSpPr>
          <p:nvPr/>
        </p:nvSpPr>
        <p:spPr bwMode="auto">
          <a:xfrm>
            <a:off x="0" y="-1179512"/>
            <a:ext cx="6743700" cy="3419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490" name="Picture 10" descr="https://ashleighbugg.files.wordpress.com/2015/02/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49080"/>
            <a:ext cx="2944306" cy="1492946"/>
          </a:xfrm>
          <a:prstGeom prst="rect">
            <a:avLst/>
          </a:prstGeom>
          <a:noFill/>
        </p:spPr>
      </p:pic>
      <p:sp>
        <p:nvSpPr>
          <p:cNvPr id="11" name="PoljeZBesedilom 10"/>
          <p:cNvSpPr txBox="1"/>
          <p:nvPr/>
        </p:nvSpPr>
        <p:spPr>
          <a:xfrm>
            <a:off x="395536" y="4766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KAJ PROUČUJE GEOGRAFIJA?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7170" name="AutoShape 2" descr="Prikazan je element 20160824_0818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4027" y="350717"/>
            <a:ext cx="3960440" cy="550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89327" y="947376"/>
            <a:ext cx="4937344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146" name="AutoShape 2" descr="Prikazan je element 20160823_2248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148" name="AutoShape 4" descr="Prikazan je element 20160823_2248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572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467544" y="1772816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 1:</a:t>
            </a:r>
            <a:endParaRPr lang="sl-SI" dirty="0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0" y="3326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Nariši</a:t>
            </a: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 kaj pomisliš, ko slišiš izraz INDUSTRIJA?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Nariši</a:t>
            </a:r>
            <a:r>
              <a:rPr lang="sl-SI" sz="3600" dirty="0" smtClean="0"/>
              <a:t> na kaj pomisliš, ko slišiš izraz INDUSTRIJA?</a:t>
            </a:r>
            <a:endParaRPr lang="sl-SI" sz="36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6146" name="AutoShape 2" descr="Prikazan je element 20160823_2248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148" name="AutoShape 4" descr="Prikazan je element 20160823_2248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67544" y="1772816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 2:</a:t>
            </a:r>
            <a:endParaRPr lang="sl-SI" dirty="0"/>
          </a:p>
        </p:txBody>
      </p:sp>
      <p:pic>
        <p:nvPicPr>
          <p:cNvPr id="8" name="Slika 7" descr="IMG_20160823_223733_1471984757817_1471984833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91009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pic>
        <p:nvPicPr>
          <p:cNvPr id="21508" name="Picture 4" descr="Rezultat iskanja slik za clot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382369" cy="1987200"/>
          </a:xfrm>
          <a:prstGeom prst="rect">
            <a:avLst/>
          </a:prstGeom>
          <a:noFill/>
        </p:spPr>
      </p:pic>
      <p:pic>
        <p:nvPicPr>
          <p:cNvPr id="21510" name="Picture 6" descr="http://www.printclothes.co.uk/skin/frontend/default/t-shirt-fashion/images/bn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4968003" cy="2147187"/>
          </a:xfrm>
          <a:prstGeom prst="rect">
            <a:avLst/>
          </a:prstGeom>
          <a:noFill/>
        </p:spPr>
      </p:pic>
      <p:pic>
        <p:nvPicPr>
          <p:cNvPr id="21512" name="Picture 8" descr="http://www.funpedia.net/fnp/wp-content/uploads/2015/06/funny-clothing-tags-8-425x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869160"/>
            <a:ext cx="2167956" cy="1428300"/>
          </a:xfrm>
          <a:prstGeom prst="rect">
            <a:avLst/>
          </a:prstGeom>
          <a:noFill/>
        </p:spPr>
      </p:pic>
      <p:sp>
        <p:nvSpPr>
          <p:cNvPr id="10" name="PoljeZBesedilom 9"/>
          <p:cNvSpPr txBox="1"/>
          <p:nvPr/>
        </p:nvSpPr>
        <p:spPr>
          <a:xfrm>
            <a:off x="5652120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Etiketa na oblačilu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67544" y="332656"/>
            <a:ext cx="867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/>
              <a:t>Poglej etiketo na svoji majici – kje je bila narejena?</a:t>
            </a:r>
            <a:endParaRPr lang="sl-SI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467544" y="1340768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        NEKOČ</a:t>
            </a:r>
          </a:p>
          <a:p>
            <a:endParaRPr lang="sl-SI" sz="3600" dirty="0"/>
          </a:p>
          <a:p>
            <a:endParaRPr lang="sl-SI" sz="3600" dirty="0" smtClean="0"/>
          </a:p>
          <a:p>
            <a:endParaRPr lang="sl-SI" sz="3600" dirty="0" smtClean="0"/>
          </a:p>
          <a:p>
            <a:endParaRPr lang="sl-SI" sz="3600" dirty="0" smtClean="0"/>
          </a:p>
          <a:p>
            <a:endParaRPr lang="sl-SI" sz="3600" dirty="0"/>
          </a:p>
          <a:p>
            <a:endParaRPr lang="sl-SI" sz="3600" dirty="0" smtClean="0"/>
          </a:p>
        </p:txBody>
      </p:sp>
      <p:pic>
        <p:nvPicPr>
          <p:cNvPr id="23554" name="Picture 2" descr="http://2.bp.blogspot.com/-gqPWzZFWPOI/UW7OPiRe4EI/AAAAAAAAAE0/TS8cEnY5s0M/s1600/Globus-globalizacija-Ma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2664296" cy="1983084"/>
          </a:xfrm>
          <a:prstGeom prst="rect">
            <a:avLst/>
          </a:prstGeom>
          <a:noFill/>
        </p:spPr>
      </p:pic>
      <p:pic>
        <p:nvPicPr>
          <p:cNvPr id="23556" name="Picture 4" descr="http://www.clker.com/cliparts/7/e/6/e/12362679192063758008AX11_factory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1944216" cy="2026078"/>
          </a:xfrm>
          <a:prstGeom prst="rect">
            <a:avLst/>
          </a:prstGeom>
          <a:noFill/>
        </p:spPr>
      </p:pic>
      <p:pic>
        <p:nvPicPr>
          <p:cNvPr id="23558" name="Picture 6" descr="http://www.riko.si/si/imagelib/magnify/default/Riko/Podjetje/kako-do-nas/tehnoloski-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3096344" cy="1975427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5940152" y="1340768"/>
            <a:ext cx="1460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 smtClean="0"/>
              <a:t>DANES</a:t>
            </a:r>
            <a:endParaRPr lang="sl-SI" sz="3600" dirty="0" smtClean="0"/>
          </a:p>
        </p:txBody>
      </p:sp>
      <p:sp>
        <p:nvSpPr>
          <p:cNvPr id="8" name="Pravokotnik 7"/>
          <p:cNvSpPr/>
          <p:nvPr/>
        </p:nvSpPr>
        <p:spPr>
          <a:xfrm>
            <a:off x="3131840" y="3933056"/>
            <a:ext cx="2530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 smtClean="0"/>
              <a:t>Globalizacija</a:t>
            </a:r>
            <a:endParaRPr lang="sl-SI" sz="36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187624" y="260648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/>
              <a:t>Kaj veš o industriji nekoč in danes?</a:t>
            </a:r>
          </a:p>
          <a:p>
            <a:r>
              <a:rPr lang="sl-SI" sz="3200" b="1" dirty="0" smtClean="0"/>
              <a:t>Kaj se želiš vedeti?</a:t>
            </a:r>
            <a:endParaRPr lang="sl-SI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9694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3600" b="1" dirty="0"/>
              <a:t/>
            </a:r>
            <a:br>
              <a:rPr lang="sl-SI" sz="3600" b="1" dirty="0"/>
            </a:br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3600" b="1" dirty="0"/>
              <a:t/>
            </a:r>
            <a:br>
              <a:rPr lang="sl-SI" sz="3600" b="1" dirty="0"/>
            </a:br>
            <a:r>
              <a:rPr lang="sl-SI" sz="3600" b="1" dirty="0" smtClean="0"/>
              <a:t/>
            </a:r>
            <a:br>
              <a:rPr lang="sl-SI" sz="3600" b="1" dirty="0" smtClean="0"/>
            </a:br>
            <a:r>
              <a:rPr lang="sl-SI" sz="3600" b="1" dirty="0" smtClean="0"/>
              <a:t>KRITERIJI ?</a:t>
            </a:r>
            <a:br>
              <a:rPr lang="sl-SI" sz="3600" b="1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1. tri stara industrijska območja, bistvo</a:t>
            </a:r>
            <a:br>
              <a:rPr lang="sl-SI" sz="3600" dirty="0" smtClean="0"/>
            </a:br>
            <a:r>
              <a:rPr lang="sl-SI" sz="3600" dirty="0" smtClean="0"/>
              <a:t>2. tri sodobna industrijska območja, bistvo</a:t>
            </a:r>
            <a:br>
              <a:rPr lang="sl-SI" sz="3600" dirty="0" smtClean="0"/>
            </a:br>
            <a:r>
              <a:rPr lang="sl-SI" sz="3600" dirty="0" smtClean="0"/>
              <a:t>3. pomen globalizacije – tri primeri</a:t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4000" dirty="0" smtClean="0"/>
              <a:t/>
            </a:r>
            <a:br>
              <a:rPr lang="sl-SI" sz="4000" dirty="0" smtClean="0"/>
            </a:br>
            <a:endParaRPr lang="sl-SI" sz="40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Branka </a:t>
            </a:r>
            <a:r>
              <a:rPr lang="sl-SI" dirty="0" err="1" smtClean="0"/>
              <a:t>Gabrenja</a:t>
            </a:r>
            <a:r>
              <a:rPr lang="sl-SI" dirty="0" smtClean="0"/>
              <a:t> Müller, prof.</a:t>
            </a:r>
            <a:endParaRPr lang="sl-SI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586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5070384" y="4221088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 smtClean="0"/>
              <a:t>Vpliv na okolje in zdravje!</a:t>
            </a:r>
            <a:r>
              <a:rPr lang="sl-SI" sz="2800" dirty="0" smtClean="0"/>
              <a:t> 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41151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Branka Gabrenja Müller, prof.</a:t>
            </a:r>
            <a:endParaRPr lang="sl-SI"/>
          </a:p>
        </p:txBody>
      </p:sp>
      <p:pic>
        <p:nvPicPr>
          <p:cNvPr id="5" name="Slika 4" descr="unnamed.jpg"/>
          <p:cNvPicPr/>
          <p:nvPr/>
        </p:nvPicPr>
        <p:blipFill>
          <a:blip r:embed="rId3" cstate="print"/>
          <a:srcRect t="22936" b="18817"/>
          <a:stretch>
            <a:fillRect/>
          </a:stretch>
        </p:blipFill>
        <p:spPr>
          <a:xfrm>
            <a:off x="2339752" y="2924944"/>
            <a:ext cx="4320480" cy="3528392"/>
          </a:xfrm>
          <a:prstGeom prst="rect">
            <a:avLst/>
          </a:prstGeo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712962" cy="533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755576" y="56612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/… /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266</Words>
  <Application>Microsoft Office PowerPoint</Application>
  <PresentationFormat>Diaprojekcija na zaslonu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FORMATIVNO SPREMLJANJE  ZNANJA Družboslovje: geografija       Ljubljana, 24. avg. 2016</vt:lpstr>
      <vt:lpstr>Diapozitiv 2</vt:lpstr>
      <vt:lpstr>Diapozitiv 3</vt:lpstr>
      <vt:lpstr>Diapozitiv 4</vt:lpstr>
      <vt:lpstr>Nariši na kaj pomisliš, ko slišiš izraz INDUSTRIJA?</vt:lpstr>
      <vt:lpstr>Diapozitiv 6</vt:lpstr>
      <vt:lpstr>Diapozitiv 7</vt:lpstr>
      <vt:lpstr>     KRITERIJI ?  1. tri stara industrijska območja, bistvo 2. tri sodobna industrijska območja, bistvo 3. pomen globalizacije – tri primeri       </vt:lpstr>
      <vt:lpstr>Diapozitiv 9</vt:lpstr>
      <vt:lpstr>Diapozitiv 10</vt:lpstr>
      <vt:lpstr>Hvala za pozornost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FORMATIVNO SPREMLJANJE  ZNANJA Družboslovje: geografija Ljubljana, 24. avg. 2016</dc:title>
  <dc:creator>Branka Gabrenja Muller</dc:creator>
  <cp:lastModifiedBy>Branka Gabrenja Muller</cp:lastModifiedBy>
  <cp:revision>27</cp:revision>
  <dcterms:created xsi:type="dcterms:W3CDTF">2016-08-24T04:45:38Z</dcterms:created>
  <dcterms:modified xsi:type="dcterms:W3CDTF">2016-08-24T07:06:34Z</dcterms:modified>
</cp:coreProperties>
</file>